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9"/>
  </p:notesMasterIdLst>
  <p:handoutMasterIdLst>
    <p:handoutMasterId r:id="rId40"/>
  </p:handoutMasterIdLst>
  <p:sldIdLst>
    <p:sldId id="2087" r:id="rId2"/>
    <p:sldId id="2270" r:id="rId3"/>
    <p:sldId id="2300" r:id="rId4"/>
    <p:sldId id="4877" r:id="rId5"/>
    <p:sldId id="4809" r:id="rId6"/>
    <p:sldId id="4872" r:id="rId7"/>
    <p:sldId id="2158" r:id="rId8"/>
    <p:sldId id="2160" r:id="rId9"/>
    <p:sldId id="4861" r:id="rId10"/>
    <p:sldId id="4863" r:id="rId11"/>
    <p:sldId id="4864" r:id="rId12"/>
    <p:sldId id="4865" r:id="rId13"/>
    <p:sldId id="4866" r:id="rId14"/>
    <p:sldId id="4867" r:id="rId15"/>
    <p:sldId id="4868" r:id="rId16"/>
    <p:sldId id="4869" r:id="rId17"/>
    <p:sldId id="4870" r:id="rId18"/>
    <p:sldId id="4871" r:id="rId19"/>
    <p:sldId id="4761" r:id="rId20"/>
    <p:sldId id="2173" r:id="rId21"/>
    <p:sldId id="2174" r:id="rId22"/>
    <p:sldId id="2175" r:id="rId23"/>
    <p:sldId id="2176" r:id="rId24"/>
    <p:sldId id="4774" r:id="rId25"/>
    <p:sldId id="2177" r:id="rId26"/>
    <p:sldId id="4830" r:id="rId27"/>
    <p:sldId id="4831" r:id="rId28"/>
    <p:sldId id="4832" r:id="rId29"/>
    <p:sldId id="2178" r:id="rId30"/>
    <p:sldId id="2179" r:id="rId31"/>
    <p:sldId id="2180" r:id="rId32"/>
    <p:sldId id="2181" r:id="rId33"/>
    <p:sldId id="2303" r:id="rId34"/>
    <p:sldId id="2257" r:id="rId35"/>
    <p:sldId id="4874" r:id="rId36"/>
    <p:sldId id="4876" r:id="rId37"/>
    <p:sldId id="4875" r:id="rId38"/>
  </p:sldIdLst>
  <p:sldSz cx="12192000" cy="6858000"/>
  <p:notesSz cx="6858000" cy="9144000"/>
  <p:embeddedFontLst>
    <p:embeddedFont>
      <p:font typeface="义启小楷书" panose="02010600030101010101" charset="-128"/>
      <p:regular r:id="rId41"/>
    </p:embeddedFont>
    <p:embeddedFont>
      <p:font typeface="Algerian" panose="04020705040A02060702" pitchFamily="82" charset="0"/>
      <p:regular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Black" panose="02010600030101010101" charset="0"/>
      <p:bold r:id="rId55"/>
      <p:boldItalic r:id="rId56"/>
    </p:embeddedFont>
    <p:embeddedFont>
      <p:font typeface="等线" panose="02010600030101010101" pitchFamily="2" charset="-122"/>
      <p:regular r:id="rId57"/>
      <p:bold r:id="rId58"/>
    </p:embeddedFont>
    <p:embeddedFont>
      <p:font typeface="华文行楷" panose="02010800040101010101" pitchFamily="2" charset="-122"/>
      <p:regular r:id="rId59"/>
    </p:embeddedFont>
    <p:embeddedFont>
      <p:font typeface="华文楷体" panose="02010600040101010101" pitchFamily="2" charset="-122"/>
      <p:regular r:id="rId60"/>
    </p:embeddedFont>
    <p:embeddedFont>
      <p:font typeface="微软雅黑" panose="020B0503020204020204" pitchFamily="34" charset="-122"/>
      <p:regular r:id="rId61"/>
      <p:bold r:id="rId62"/>
    </p:embeddedFont>
  </p:embeddedFontLst>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F6600"/>
    <a:srgbClr val="FF66FF"/>
    <a:srgbClr val="79F5F9"/>
    <a:srgbClr val="00B050"/>
    <a:srgbClr val="3B3838"/>
    <a:srgbClr val="FFFFFF"/>
    <a:srgbClr val="D1D1D1"/>
    <a:srgbClr val="767171"/>
    <a:srgbClr val="72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76824" autoAdjust="0"/>
  </p:normalViewPr>
  <p:slideViewPr>
    <p:cSldViewPr snapToGrid="0">
      <p:cViewPr varScale="1">
        <p:scale>
          <a:sx n="87" d="100"/>
          <a:sy n="87" d="100"/>
        </p:scale>
        <p:origin x="1602" y="90"/>
      </p:cViewPr>
      <p:guideLst>
        <p:guide orient="horz" pos="3929"/>
        <p:guide pos="3863"/>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2021/5/25 Tuesday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078803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2021/5/25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180298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x86.renejeschke.de/html/file_module_x86_id_326.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superuser.com/posts/1201729/edit" TargetMode="External"/><Relationship Id="rId4" Type="http://schemas.openxmlformats.org/officeDocument/2006/relationships/hyperlink" Target="https://superuser.com/a/1201729"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、按照以上思路，设计取微指令所对应的微指令编码。</a:t>
            </a:r>
            <a:endParaRPr lang="en-US" altLang="zh-CN" dirty="0"/>
          </a:p>
          <a:p>
            <a:r>
              <a:rPr lang="en-US" altLang="zh-CN" dirty="0"/>
              <a:t>2</a:t>
            </a:r>
            <a:r>
              <a:rPr lang="zh-CN" altLang="en-US" dirty="0"/>
              <a:t>、根据</a:t>
            </a:r>
            <a:r>
              <a:rPr lang="en-US" altLang="zh-CN" dirty="0"/>
              <a:t>6.1</a:t>
            </a:r>
            <a:r>
              <a:rPr lang="zh-CN" altLang="en-US" dirty="0"/>
              <a:t>节讲解，取指令需要</a:t>
            </a:r>
            <a:r>
              <a:rPr lang="en-US" altLang="zh-CN" dirty="0"/>
              <a:t>4</a:t>
            </a:r>
            <a:r>
              <a:rPr lang="zh-CN" altLang="en-US" dirty="0"/>
              <a:t>个节拍，因此需要</a:t>
            </a:r>
            <a:r>
              <a:rPr lang="en-US" altLang="zh-CN" dirty="0"/>
              <a:t>4</a:t>
            </a:r>
            <a:r>
              <a:rPr lang="zh-CN" altLang="en-US" dirty="0"/>
              <a:t>条微指令。每个节拍需要的控制信号如图所示。</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3414717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第一个节拍，应该</a:t>
            </a:r>
            <a:r>
              <a:rPr lang="en-US" altLang="zh-CN" dirty="0"/>
              <a:t>PC</a:t>
            </a:r>
            <a:r>
              <a:rPr lang="zh-CN" altLang="en-US" dirty="0"/>
              <a:t>送</a:t>
            </a:r>
            <a:r>
              <a:rPr lang="en-US" altLang="zh-CN" dirty="0"/>
              <a:t>AR</a:t>
            </a:r>
            <a:r>
              <a:rPr lang="zh-CN" altLang="en-US" dirty="0"/>
              <a:t>，所以第一条微指令对应状态</a:t>
            </a:r>
            <a:r>
              <a:rPr lang="en-US" altLang="zh-CN" dirty="0"/>
              <a:t>S0</a:t>
            </a:r>
            <a:r>
              <a:rPr lang="zh-CN" altLang="en-US" dirty="0"/>
              <a:t>，微指令地址为</a:t>
            </a:r>
            <a:r>
              <a:rPr lang="en-US" altLang="zh-CN" dirty="0"/>
              <a:t>00000</a:t>
            </a:r>
            <a:r>
              <a:rPr lang="zh-CN" altLang="en-US" dirty="0"/>
              <a:t>，必须设置控制字段中对应的位为</a:t>
            </a:r>
            <a:r>
              <a:rPr lang="en-US" altLang="zh-CN" dirty="0"/>
              <a:t>1</a:t>
            </a:r>
            <a:r>
              <a:rPr lang="zh-CN" altLang="en-US" dirty="0"/>
              <a:t>，。。。。  根据状态机，下一个状态是</a:t>
            </a:r>
            <a:r>
              <a:rPr lang="en-US" altLang="zh-CN" dirty="0"/>
              <a:t>S1</a:t>
            </a:r>
            <a:r>
              <a:rPr lang="zh-CN" altLang="en-US" dirty="0"/>
              <a:t>，所以下址字段应该是</a:t>
            </a:r>
            <a:r>
              <a:rPr lang="en-US" altLang="zh-CN" dirty="0"/>
              <a:t>1</a:t>
            </a:r>
            <a:r>
              <a:rPr lang="zh-CN" altLang="en-US" dirty="0"/>
              <a:t>，</a:t>
            </a:r>
            <a:endParaRPr lang="en-US" altLang="zh-CN" dirty="0"/>
          </a:p>
          <a:p>
            <a:endParaRPr lang="en-US" altLang="zh-CN" dirty="0"/>
          </a:p>
          <a:p>
            <a:r>
              <a:rPr lang="zh-CN" altLang="en-US" dirty="0"/>
              <a:t>第二条微指令的地址是</a:t>
            </a:r>
            <a:r>
              <a:rPr lang="en-US" altLang="zh-CN" dirty="0"/>
              <a:t>1</a:t>
            </a:r>
            <a:r>
              <a:rPr lang="zh-CN" altLang="en-US" dirty="0"/>
              <a:t>，控制位“</a:t>
            </a:r>
            <a:r>
              <a:rPr lang="en-US" altLang="zh-CN" dirty="0"/>
              <a:t>+4</a:t>
            </a:r>
            <a:r>
              <a:rPr lang="zh-CN" altLang="en-US" dirty="0"/>
              <a:t>”为</a:t>
            </a:r>
            <a:r>
              <a:rPr lang="en-US" altLang="zh-CN" dirty="0"/>
              <a:t>1</a:t>
            </a:r>
            <a:r>
              <a:rPr lang="zh-CN" altLang="en-US" dirty="0"/>
              <a:t>，下址字段根据状态机后续状态位</a:t>
            </a:r>
            <a:r>
              <a:rPr lang="en-US" altLang="zh-CN" dirty="0"/>
              <a:t>2</a:t>
            </a:r>
            <a:r>
              <a:rPr lang="zh-CN" altLang="en-US" dirty="0"/>
              <a:t>，</a:t>
            </a:r>
            <a:endParaRPr lang="en-US" altLang="zh-CN" dirty="0"/>
          </a:p>
          <a:p>
            <a:endParaRPr lang="en-US" altLang="zh-CN" dirty="0"/>
          </a:p>
          <a:p>
            <a:r>
              <a:rPr lang="zh-CN" altLang="en-US" dirty="0"/>
              <a:t>同理可以得到其他两条微指令，注意最后一条微指令</a:t>
            </a:r>
            <a:r>
              <a:rPr lang="en-US" altLang="zh-CN" b="1" dirty="0"/>
              <a:t>P</a:t>
            </a:r>
            <a:r>
              <a:rPr lang="en-US" altLang="zh-CN" b="1" baseline="-25000" dirty="0"/>
              <a:t>IR</a:t>
            </a:r>
            <a:r>
              <a:rPr lang="zh-CN" altLang="en-US" b="1" dirty="0"/>
              <a:t>位为</a:t>
            </a:r>
            <a:r>
              <a:rPr lang="en-US" altLang="zh-CN" b="1" dirty="0"/>
              <a:t>1</a:t>
            </a:r>
            <a:r>
              <a:rPr lang="zh-CN" altLang="en-US" dirty="0"/>
              <a:t>，表示要根据</a:t>
            </a:r>
            <a:r>
              <a:rPr lang="en-US" altLang="zh-CN" dirty="0"/>
              <a:t>IR</a:t>
            </a:r>
            <a:r>
              <a:rPr lang="zh-CN" altLang="en-US" dirty="0"/>
              <a:t>中的</a:t>
            </a:r>
            <a:r>
              <a:rPr lang="zh-CN" altLang="en-US" b="1" dirty="0"/>
              <a:t>指令字的功能</a:t>
            </a:r>
            <a:r>
              <a:rPr lang="zh-CN" altLang="en-US" dirty="0"/>
              <a:t>选择</a:t>
            </a:r>
            <a:r>
              <a:rPr lang="zh-CN" altLang="en-US" b="1" dirty="0"/>
              <a:t>下一条微指令</a:t>
            </a:r>
            <a:r>
              <a:rPr lang="zh-CN" altLang="en-US" dirty="0"/>
              <a:t>，也就是要根据微程序入口查找逻辑给出下一条微指令的地址。下址字段无效，为</a:t>
            </a:r>
            <a:r>
              <a:rPr lang="en-US" altLang="zh-CN" dirty="0" err="1"/>
              <a:t>xxxxx</a:t>
            </a:r>
            <a:r>
              <a:rPr lang="zh-CN" altLang="en-US" dirty="0"/>
              <a:t>，具体实验的时候为了统一，可以填零。</a:t>
            </a:r>
            <a:endParaRPr lang="en-US" altLang="zh-CN" dirty="0"/>
          </a:p>
          <a:p>
            <a:endParaRPr lang="en-US" altLang="zh-CN" dirty="0"/>
          </a:p>
          <a:p>
            <a:r>
              <a:rPr lang="zh-CN" altLang="en-US" dirty="0"/>
              <a:t>这就是取指令阶段的</a:t>
            </a:r>
            <a:r>
              <a:rPr lang="en-US" altLang="zh-CN" dirty="0"/>
              <a:t>4</a:t>
            </a:r>
            <a:r>
              <a:rPr lang="zh-CN" altLang="en-US" dirty="0"/>
              <a:t>条微指令，大家要重点关注</a:t>
            </a:r>
            <a:r>
              <a:rPr lang="en-US" altLang="zh-CN" dirty="0"/>
              <a:t>P</a:t>
            </a:r>
            <a:r>
              <a:rPr lang="zh-CN" altLang="en-US" dirty="0"/>
              <a:t>字段的设置。</a:t>
            </a:r>
            <a:endParaRPr lang="en-US" altLang="zh-CN" dirty="0"/>
          </a:p>
          <a:p>
            <a:endParaRPr lang="en-US" altLang="zh-CN" dirty="0"/>
          </a:p>
          <a:p>
            <a:r>
              <a:rPr lang="zh-CN" altLang="en-US" dirty="0"/>
              <a:t>要注意，取指令微程序包括</a:t>
            </a:r>
            <a:r>
              <a:rPr lang="en-US" altLang="zh-CN" dirty="0"/>
              <a:t>4</a:t>
            </a:r>
            <a:r>
              <a:rPr lang="zh-CN" altLang="en-US" dirty="0"/>
              <a:t>条微指令，</a:t>
            </a:r>
            <a:r>
              <a:rPr lang="zh-CN" altLang="en-US" b="1" dirty="0"/>
              <a:t>存放在控存的零号单元，</a:t>
            </a:r>
            <a:r>
              <a:rPr lang="zh-CN" altLang="en-US" b="0" dirty="0"/>
              <a:t>微程序</a:t>
            </a:r>
            <a:r>
              <a:rPr lang="zh-CN" altLang="en-US" b="1" dirty="0"/>
              <a:t>入口地址</a:t>
            </a:r>
            <a:r>
              <a:rPr lang="zh-CN" altLang="en-US" b="0" dirty="0"/>
              <a:t>是</a:t>
            </a:r>
            <a:r>
              <a:rPr lang="en-US" altLang="zh-CN" b="1" dirty="0"/>
              <a:t>00000</a:t>
            </a:r>
            <a:r>
              <a:rPr lang="zh-CN" altLang="en-US" b="1" dirty="0"/>
              <a:t>。</a:t>
            </a:r>
            <a:endParaRPr lang="en-US" altLang="zh-CN" b="1"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12</a:t>
            </a:fld>
            <a:endParaRPr lang="zh-CN" altLang="en-US"/>
          </a:p>
        </p:txBody>
      </p:sp>
    </p:spTree>
    <p:extLst>
      <p:ext uri="{BB962C8B-B14F-4D97-AF65-F5344CB8AC3E}">
        <p14:creationId xmlns:p14="http://schemas.microsoft.com/office/powerpoint/2010/main" val="987821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LW</a:t>
            </a:r>
            <a:r>
              <a:rPr lang="zh-CN" altLang="en-US" dirty="0"/>
              <a:t>指令对应五个节拍，所以包括五条微指令，第一条微指令地址为</a:t>
            </a:r>
            <a:r>
              <a:rPr lang="en-US" altLang="zh-CN" dirty="0"/>
              <a:t>4</a:t>
            </a:r>
            <a:r>
              <a:rPr lang="zh-CN" altLang="en-US" dirty="0"/>
              <a:t>，对应状态机中的</a:t>
            </a:r>
            <a:r>
              <a:rPr lang="en-US" altLang="zh-CN" dirty="0"/>
              <a:t>S4</a:t>
            </a:r>
            <a:r>
              <a:rPr lang="zh-CN" altLang="en-US" dirty="0"/>
              <a:t>状态，下址字段为</a:t>
            </a:r>
            <a:r>
              <a:rPr lang="en-US" altLang="zh-CN" dirty="0"/>
              <a:t>5</a:t>
            </a:r>
            <a:r>
              <a:rPr lang="zh-CN" altLang="en-US" dirty="0"/>
              <a:t>，后续下址字段均指向顺序微指令地址，</a:t>
            </a:r>
            <a:endParaRPr lang="en-US" altLang="zh-CN" dirty="0"/>
          </a:p>
          <a:p>
            <a:endParaRPr lang="en-US" altLang="zh-CN" dirty="0"/>
          </a:p>
          <a:p>
            <a:r>
              <a:rPr lang="zh-CN" altLang="en-US" dirty="0"/>
              <a:t>注意第</a:t>
            </a:r>
            <a:r>
              <a:rPr lang="en-US" altLang="zh-CN" dirty="0"/>
              <a:t>5</a:t>
            </a:r>
            <a:r>
              <a:rPr lang="zh-CN" altLang="en-US" dirty="0"/>
              <a:t>条微指令的下址字段为</a:t>
            </a:r>
            <a:r>
              <a:rPr lang="zh-CN" altLang="en-US" b="1" dirty="0"/>
              <a:t>全</a:t>
            </a:r>
            <a:r>
              <a:rPr lang="en-US" altLang="zh-CN" b="1" dirty="0"/>
              <a:t>0</a:t>
            </a:r>
            <a:r>
              <a:rPr lang="zh-CN" altLang="en-US" dirty="0"/>
              <a:t>，表示微程序执行完毕，要</a:t>
            </a:r>
            <a:r>
              <a:rPr lang="zh-CN" altLang="en-US" b="1" dirty="0"/>
              <a:t>跳转到</a:t>
            </a:r>
            <a:r>
              <a:rPr lang="en-US" altLang="zh-CN" b="1" dirty="0"/>
              <a:t>0</a:t>
            </a:r>
            <a:r>
              <a:rPr lang="zh-CN" altLang="en-US" b="1" dirty="0"/>
              <a:t>号单元</a:t>
            </a:r>
            <a:r>
              <a:rPr lang="zh-CN" altLang="en-US" dirty="0"/>
              <a:t>执行</a:t>
            </a:r>
            <a:r>
              <a:rPr lang="zh-CN" altLang="en-US" b="1" dirty="0"/>
              <a:t>取指令微程序</a:t>
            </a:r>
            <a:r>
              <a:rPr lang="zh-CN" altLang="en-US" dirty="0"/>
              <a:t>。</a:t>
            </a:r>
            <a:endParaRPr lang="en-US" altLang="zh-CN" dirty="0"/>
          </a:p>
          <a:p>
            <a:endParaRPr lang="en-US" altLang="zh-CN" dirty="0"/>
          </a:p>
          <a:p>
            <a:r>
              <a:rPr lang="zh-CN" altLang="en-US" dirty="0"/>
              <a:t>注意左边是微地址，</a:t>
            </a:r>
            <a:r>
              <a:rPr lang="en-US" altLang="zh-CN" dirty="0"/>
              <a:t>4</a:t>
            </a:r>
            <a:r>
              <a:rPr lang="zh-CN" altLang="en-US" dirty="0"/>
              <a:t>、</a:t>
            </a:r>
            <a:r>
              <a:rPr lang="en-US" altLang="zh-CN" dirty="0"/>
              <a:t>5</a:t>
            </a:r>
            <a:r>
              <a:rPr lang="zh-CN" altLang="en-US" dirty="0"/>
              <a:t>、</a:t>
            </a:r>
            <a:r>
              <a:rPr lang="en-US" altLang="zh-CN" dirty="0"/>
              <a:t>6</a:t>
            </a:r>
            <a:r>
              <a:rPr lang="zh-CN" altLang="en-US" dirty="0"/>
              <a:t>、</a:t>
            </a:r>
            <a:r>
              <a:rPr lang="en-US" altLang="zh-CN" dirty="0"/>
              <a:t>7</a:t>
            </a:r>
            <a:r>
              <a:rPr lang="zh-CN" altLang="en-US" dirty="0"/>
              <a:t>、</a:t>
            </a:r>
            <a:r>
              <a:rPr lang="en-US" altLang="zh-CN" dirty="0"/>
              <a:t>8</a:t>
            </a:r>
            <a:r>
              <a:rPr lang="zh-CN" altLang="en-US" dirty="0"/>
              <a:t>、五个微指令的对应微地址。</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2478252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Sw</a:t>
            </a:r>
            <a:r>
              <a:rPr lang="zh-CN" altLang="en-US" dirty="0"/>
              <a:t>的第一条微指令地址紧接着</a:t>
            </a:r>
            <a:r>
              <a:rPr lang="en-US" altLang="zh-CN" dirty="0" err="1"/>
              <a:t>lw</a:t>
            </a:r>
            <a:r>
              <a:rPr lang="zh-CN" altLang="en-US" dirty="0"/>
              <a:t>的下一个地址存放，因此是</a:t>
            </a:r>
            <a:r>
              <a:rPr lang="en-US" altLang="zh-CN" dirty="0"/>
              <a:t>01001</a:t>
            </a:r>
            <a:r>
              <a:rPr lang="zh-CN" altLang="en-US" dirty="0"/>
              <a:t>。</a:t>
            </a:r>
            <a:endParaRPr lang="en-US" altLang="zh-CN" dirty="0"/>
          </a:p>
          <a:p>
            <a:r>
              <a:rPr lang="zh-CN" altLang="en-US" dirty="0"/>
              <a:t>同样</a:t>
            </a:r>
            <a:r>
              <a:rPr lang="en-US" altLang="zh-CN" dirty="0" err="1"/>
              <a:t>Sw</a:t>
            </a:r>
            <a:r>
              <a:rPr lang="zh-CN" altLang="en-US" dirty="0"/>
              <a:t>指令微程序也类似，大家要重点关注微指令的地址，和下址字段，最后一条微指令下址字段也是跳转到取指令微程序入口地址</a:t>
            </a:r>
            <a:r>
              <a:rPr lang="en-US" altLang="zh-CN" dirty="0"/>
              <a:t>0</a:t>
            </a:r>
            <a:r>
              <a:rPr lang="zh-CN" altLang="en-US" dirty="0"/>
              <a:t>号单元</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2592973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Beq</a:t>
            </a:r>
            <a:r>
              <a:rPr lang="zh-CN" altLang="en-US" dirty="0"/>
              <a:t>指令比较特殊，第二条指令也就是</a:t>
            </a:r>
            <a:r>
              <a:rPr lang="en-US" altLang="zh-CN" dirty="0"/>
              <a:t>S15</a:t>
            </a:r>
            <a:r>
              <a:rPr lang="zh-CN" altLang="en-US" dirty="0"/>
              <a:t>状态，</a:t>
            </a:r>
            <a:r>
              <a:rPr lang="en-US" altLang="zh-CN" dirty="0"/>
              <a:t>P1=1</a:t>
            </a:r>
            <a:r>
              <a:rPr lang="zh-CN" altLang="en-US" dirty="0"/>
              <a:t>，也就是执行完这条微指令后要</a:t>
            </a:r>
            <a:r>
              <a:rPr lang="zh-CN" altLang="en-US" b="1" dirty="0"/>
              <a:t>根据</a:t>
            </a:r>
            <a:r>
              <a:rPr lang="en-US" altLang="zh-CN" b="1" dirty="0"/>
              <a:t>Equal</a:t>
            </a:r>
            <a:r>
              <a:rPr lang="zh-CN" altLang="en-US" b="1" dirty="0"/>
              <a:t>的值</a:t>
            </a:r>
            <a:r>
              <a:rPr lang="zh-CN" altLang="en-US" dirty="0"/>
              <a:t>进行</a:t>
            </a:r>
            <a:r>
              <a:rPr lang="zh-CN" altLang="en-US" b="1" dirty="0"/>
              <a:t>微程序分支</a:t>
            </a:r>
            <a:endParaRPr lang="en-US" altLang="zh-CN" b="1" dirty="0"/>
          </a:p>
          <a:p>
            <a:endParaRPr lang="en-US" altLang="zh-CN" dirty="0"/>
          </a:p>
          <a:p>
            <a:r>
              <a:rPr lang="zh-CN" altLang="en-US" dirty="0"/>
              <a:t>如果</a:t>
            </a:r>
            <a:r>
              <a:rPr lang="en-US" altLang="zh-CN" dirty="0" err="1"/>
              <a:t>P</a:t>
            </a:r>
            <a:r>
              <a:rPr lang="en-US" altLang="zh-CN" baseline="-25000" dirty="0" err="1"/>
              <a:t>equal</a:t>
            </a:r>
            <a:r>
              <a:rPr lang="en-US" altLang="zh-CN" dirty="0"/>
              <a:t>=1</a:t>
            </a:r>
            <a:r>
              <a:rPr lang="zh-CN" altLang="en-US" dirty="0"/>
              <a:t>，则跳转到</a:t>
            </a:r>
            <a:r>
              <a:rPr lang="en-US" altLang="zh-CN" dirty="0"/>
              <a:t>S16</a:t>
            </a:r>
            <a:r>
              <a:rPr lang="zh-CN" altLang="en-US" dirty="0"/>
              <a:t>状态（“条件判别测试组合逻辑”给出多路选择器选择信号，选择分支微地址</a:t>
            </a:r>
            <a:r>
              <a:rPr lang="en-US" altLang="zh-CN" dirty="0" err="1"/>
              <a:t>P</a:t>
            </a:r>
            <a:r>
              <a:rPr lang="en-US" altLang="zh-CN" baseline="-25000" dirty="0" err="1"/>
              <a:t>j</a:t>
            </a:r>
            <a:r>
              <a:rPr lang="en-US" altLang="zh-CN" baseline="0" dirty="0"/>
              <a:t>=10000</a:t>
            </a:r>
            <a:r>
              <a:rPr lang="zh-CN" altLang="en-US" baseline="0" dirty="0"/>
              <a:t>，执行</a:t>
            </a:r>
            <a:r>
              <a:rPr lang="en-US" altLang="zh-CN" baseline="0" dirty="0" err="1"/>
              <a:t>beq</a:t>
            </a:r>
            <a:r>
              <a:rPr lang="zh-CN" altLang="en-US" baseline="0" dirty="0"/>
              <a:t>指令的</a:t>
            </a:r>
            <a:r>
              <a:rPr lang="en-US" altLang="zh-CN" baseline="0" dirty="0"/>
              <a:t>T7</a:t>
            </a:r>
            <a:r>
              <a:rPr lang="zh-CN" altLang="en-US" baseline="0" dirty="0"/>
              <a:t>对应的微指令</a:t>
            </a:r>
            <a:r>
              <a:rPr lang="zh-CN" altLang="en-US" dirty="0"/>
              <a:t>），否则进入下址字段所指向的取指微程序入口地址，</a:t>
            </a:r>
            <a:r>
              <a:rPr lang="en-US" altLang="zh-CN" dirty="0"/>
              <a:t>0</a:t>
            </a:r>
            <a:r>
              <a:rPr lang="zh-CN" altLang="en-US" dirty="0"/>
              <a:t>号单元，这是</a:t>
            </a:r>
            <a:r>
              <a:rPr lang="en-US" altLang="zh-CN" b="1" dirty="0"/>
              <a:t>5</a:t>
            </a:r>
            <a:r>
              <a:rPr lang="zh-CN" altLang="en-US" b="1" dirty="0"/>
              <a:t>条指令中唯一使用了判别测试位的指令</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1215141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1347516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97183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、将所有微指令按状态值顺序存放在控存中，就得到这样一个微程序分布，你会发现取指微程序放在</a:t>
            </a:r>
            <a:r>
              <a:rPr lang="en-US" altLang="zh-CN" dirty="0"/>
              <a:t>0</a:t>
            </a:r>
            <a:r>
              <a:rPr lang="zh-CN" altLang="en-US" dirty="0"/>
              <a:t>号单元开始的地方，属于公操作，每一条指令的微程序结束都会跳转到这里，注意图中每一段微程序的最后一条微指令的下址字段都是零，图中浅黄色所示，而第</a:t>
            </a:r>
            <a:r>
              <a:rPr lang="en-US" altLang="zh-CN" dirty="0"/>
              <a:t>3</a:t>
            </a:r>
            <a:r>
              <a:rPr lang="zh-CN" altLang="en-US" dirty="0"/>
              <a:t>条微指令也就是</a:t>
            </a:r>
            <a:r>
              <a:rPr lang="en-US" altLang="zh-CN" dirty="0"/>
              <a:t>S3</a:t>
            </a:r>
            <a:r>
              <a:rPr lang="zh-CN" altLang="en-US" dirty="0"/>
              <a:t>状态，</a:t>
            </a:r>
            <a:r>
              <a:rPr lang="en-US" altLang="zh-CN" dirty="0"/>
              <a:t>P</a:t>
            </a:r>
            <a:r>
              <a:rPr lang="en-US" altLang="zh-CN" baseline="-25000" dirty="0"/>
              <a:t>IR</a:t>
            </a:r>
            <a:r>
              <a:rPr lang="zh-CN" altLang="en-US" dirty="0"/>
              <a:t>为</a:t>
            </a:r>
            <a:r>
              <a:rPr lang="en-US" altLang="zh-CN" dirty="0"/>
              <a:t>1</a:t>
            </a:r>
            <a:r>
              <a:rPr lang="zh-CN" altLang="en-US" dirty="0"/>
              <a:t>，要根据指令译码情况进行微程序分支（后面会介绍分支逻辑）。   </a:t>
            </a:r>
            <a:endParaRPr lang="en-US" altLang="zh-CN" dirty="0"/>
          </a:p>
          <a:p>
            <a:r>
              <a:rPr lang="en-US" altLang="zh-CN" dirty="0"/>
              <a:t>2</a:t>
            </a:r>
            <a:r>
              <a:rPr lang="zh-CN" altLang="en-US" dirty="0"/>
              <a:t>、微程序通常顺序存放，当然采用下址字段法实际上也不一定要遵循这样的原则。  这就是单总线</a:t>
            </a:r>
            <a:r>
              <a:rPr lang="en-US" altLang="zh-CN" dirty="0"/>
              <a:t>CPU</a:t>
            </a:r>
            <a:r>
              <a:rPr lang="zh-CN" altLang="en-US" dirty="0"/>
              <a:t>的微程序设计方法。</a:t>
            </a:r>
            <a:endParaRPr lang="en-US" altLang="zh-CN" dirty="0"/>
          </a:p>
          <a:p>
            <a:r>
              <a:rPr lang="en-US" altLang="zh-CN" dirty="0"/>
              <a:t>3</a:t>
            </a:r>
            <a:r>
              <a:rPr lang="zh-CN" altLang="en-US" dirty="0"/>
              <a:t>、按照这样的方法，把一个</a:t>
            </a:r>
            <a:r>
              <a:rPr lang="en-US" altLang="zh-CN" dirty="0"/>
              <a:t>CPU</a:t>
            </a:r>
            <a:r>
              <a:rPr lang="zh-CN" altLang="en-US" dirty="0"/>
              <a:t>中所有的微指令都设计完毕，当微指令在控制存储器中的存放地址确定以后，每一种</a:t>
            </a:r>
            <a:r>
              <a:rPr lang="zh-CN" altLang="en-US" b="1" dirty="0"/>
              <a:t>指令</a:t>
            </a:r>
            <a:r>
              <a:rPr lang="zh-CN" altLang="en-US" dirty="0"/>
              <a:t>的</a:t>
            </a:r>
            <a:r>
              <a:rPr lang="zh-CN" altLang="en-US" b="1" dirty="0"/>
              <a:t>微程序入口地址</a:t>
            </a:r>
            <a:r>
              <a:rPr lang="zh-CN" altLang="en-US" dirty="0"/>
              <a:t>就确定了。</a:t>
            </a:r>
            <a:endParaRPr lang="en-US" altLang="zh-CN" dirty="0"/>
          </a:p>
          <a:p>
            <a:r>
              <a:rPr lang="en-US" altLang="zh-CN" dirty="0"/>
              <a:t>4</a:t>
            </a:r>
            <a:r>
              <a:rPr lang="zh-CN" altLang="en-US" dirty="0"/>
              <a:t>、就可以根据指令的</a:t>
            </a:r>
            <a:r>
              <a:rPr lang="zh-CN" altLang="en-US" b="1" dirty="0"/>
              <a:t>操作码</a:t>
            </a:r>
            <a:r>
              <a:rPr lang="zh-CN" altLang="en-US" dirty="0"/>
              <a:t>与</a:t>
            </a:r>
            <a:r>
              <a:rPr lang="zh-CN" altLang="en-US" b="1" dirty="0"/>
              <a:t>对应微程序入口地址</a:t>
            </a:r>
            <a:r>
              <a:rPr lang="zh-CN" altLang="en-US" dirty="0"/>
              <a:t>之间的关系设计微程序控制器的</a:t>
            </a:r>
            <a:r>
              <a:rPr lang="zh-CN" altLang="en-US" b="1" dirty="0"/>
              <a:t>地址转移逻辑</a:t>
            </a:r>
            <a:r>
              <a:rPr lang="zh-CN" altLang="en-US" dirty="0"/>
              <a:t>。</a:t>
            </a:r>
            <a:endParaRPr lang="en-US" altLang="zh-CN" dirty="0"/>
          </a:p>
          <a:p>
            <a:r>
              <a:rPr lang="en-US" altLang="zh-CN" dirty="0"/>
              <a:t>5</a:t>
            </a:r>
            <a:r>
              <a:rPr lang="zh-CN" altLang="en-US" dirty="0"/>
              <a:t>、</a:t>
            </a:r>
            <a:r>
              <a:rPr lang="zh-CN" altLang="en-US" b="1" dirty="0"/>
              <a:t>控制存储器的内容</a:t>
            </a:r>
            <a:r>
              <a:rPr lang="zh-CN" altLang="en-US" dirty="0"/>
              <a:t>（微指令）与</a:t>
            </a:r>
            <a:r>
              <a:rPr lang="zh-CN" altLang="en-US" b="1" dirty="0"/>
              <a:t>地址转移逻辑</a:t>
            </a:r>
            <a:r>
              <a:rPr lang="zh-CN" altLang="en-US" dirty="0"/>
              <a:t>都完成以后整个</a:t>
            </a:r>
            <a:r>
              <a:rPr lang="en-US" altLang="zh-CN" b="1" dirty="0"/>
              <a:t>CPU</a:t>
            </a:r>
            <a:r>
              <a:rPr lang="zh-CN" altLang="en-US" b="1" dirty="0"/>
              <a:t>的控制器就设计完成了</a:t>
            </a:r>
            <a:r>
              <a:rPr lang="zh-CN" altLang="en-US" dirty="0"/>
              <a:t>。</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18</a:t>
            </a:fld>
            <a:endParaRPr lang="zh-CN" altLang="en-US"/>
          </a:p>
        </p:txBody>
      </p:sp>
    </p:spTree>
    <p:extLst>
      <p:ext uri="{BB962C8B-B14F-4D97-AF65-F5344CB8AC3E}">
        <p14:creationId xmlns:p14="http://schemas.microsoft.com/office/powerpoint/2010/main" val="72655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可以让学生回答分析微指令的执行顺序。</a:t>
            </a:r>
            <a:endParaRPr lang="en-US" altLang="zh-CN" dirty="0"/>
          </a:p>
          <a:p>
            <a:r>
              <a:rPr lang="zh-CN" altLang="en-US" dirty="0"/>
              <a:t>尝试写出这段微程序按顺序执行的每一个微代码的值（十六进制）。</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371659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从缩减微指令长度为出发点来讲述微指令的格式设计。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953118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zh-CN" altLang="en-US" b="1" dirty="0"/>
              <a:t>一个状态（时钟节拍）</a:t>
            </a:r>
            <a:r>
              <a:rPr lang="zh-CN" altLang="en-US" b="0" dirty="0"/>
              <a:t>对应</a:t>
            </a:r>
            <a:r>
              <a:rPr lang="zh-CN" altLang="en-US" b="1" dirty="0"/>
              <a:t>一条微指令。</a:t>
            </a:r>
            <a:endParaRPr lang="en-US" altLang="zh-CN" b="1" dirty="0"/>
          </a:p>
          <a:p>
            <a:r>
              <a:rPr lang="en-US" altLang="zh-CN" b="0" dirty="0"/>
              <a:t>2</a:t>
            </a:r>
            <a:r>
              <a:rPr lang="zh-CN" altLang="en-US" b="0" dirty="0"/>
              <a:t>、</a:t>
            </a:r>
            <a:r>
              <a:rPr lang="zh-CN" altLang="en-US" b="1" dirty="0"/>
              <a:t>一条指令</a:t>
            </a:r>
            <a:r>
              <a:rPr lang="zh-CN" altLang="en-US" b="0" dirty="0"/>
              <a:t>对应</a:t>
            </a:r>
            <a:r>
              <a:rPr lang="zh-CN" altLang="en-US" b="1" dirty="0"/>
              <a:t>多条</a:t>
            </a:r>
            <a:r>
              <a:rPr lang="zh-CN" altLang="en-US" b="0" dirty="0"/>
              <a:t>微指令。</a:t>
            </a:r>
            <a:endParaRPr lang="en-US" altLang="zh-CN" b="0" dirty="0"/>
          </a:p>
          <a:p>
            <a:endParaRPr lang="en-US" altLang="zh-CN" b="0" dirty="0"/>
          </a:p>
          <a:p>
            <a:r>
              <a:rPr lang="zh-CN" altLang="en-US" b="0" dirty="0"/>
              <a:t>注意结合右侧的图和表</a:t>
            </a:r>
            <a:endParaRPr lang="en-US" altLang="zh-CN" b="0"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a:t>
            </a:fld>
            <a:endParaRPr lang="zh-CN" altLang="en-US"/>
          </a:p>
        </p:txBody>
      </p:sp>
    </p:spTree>
    <p:extLst>
      <p:ext uri="{BB962C8B-B14F-4D97-AF65-F5344CB8AC3E}">
        <p14:creationId xmlns:p14="http://schemas.microsoft.com/office/powerpoint/2010/main" val="310997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2189C530-12A4-40E9-9940-A071D21F4086}" type="slidenum">
              <a:rPr lang="en-US" altLang="zh-CN" sz="1000">
                <a:solidFill>
                  <a:schemeClr val="tx1"/>
                </a:solidFill>
                <a:latin typeface="Arial" pitchFamily="34" charset="0"/>
              </a:rPr>
              <a:pPr eaLnBrk="1" hangingPunct="1"/>
              <a:t>21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806950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三种缩短指令长度的方法，</a:t>
            </a:r>
            <a:r>
              <a:rPr lang="en-US" altLang="zh-CN" dirty="0"/>
              <a:t>1</a:t>
            </a:r>
            <a:r>
              <a:rPr lang="zh-CN" altLang="en-US" dirty="0"/>
              <a:t>、</a:t>
            </a:r>
            <a:r>
              <a:rPr lang="en-US" altLang="zh-CN" dirty="0"/>
              <a:t>2</a:t>
            </a:r>
            <a:r>
              <a:rPr lang="zh-CN" altLang="en-US" dirty="0"/>
              <a:t>、</a:t>
            </a:r>
            <a:r>
              <a:rPr lang="en-US" altLang="zh-CN" dirty="0"/>
              <a:t>3</a:t>
            </a:r>
            <a:r>
              <a:rPr lang="zh-CN" altLang="en-US" dirty="0"/>
              <a:t>、</a:t>
            </a:r>
            <a:endParaRPr lang="en-US" altLang="zh-CN" dirty="0"/>
          </a:p>
          <a:p>
            <a:r>
              <a:rPr lang="zh-CN" altLang="en-US" dirty="0"/>
              <a:t>法</a:t>
            </a:r>
            <a:r>
              <a:rPr lang="en-US" altLang="zh-CN" dirty="0"/>
              <a:t>1-</a:t>
            </a:r>
            <a:r>
              <a:rPr lang="zh-CN" altLang="en-US" dirty="0"/>
              <a:t>编码表示：把微命令进行分类，分为相容性微命令和互斥性微命令。</a:t>
            </a:r>
            <a:r>
              <a:rPr lang="zh-CN" altLang="en-US" b="1" dirty="0"/>
              <a:t>所有</a:t>
            </a:r>
            <a:r>
              <a:rPr lang="en-US" altLang="zh-CN" b="1" dirty="0"/>
              <a:t>out</a:t>
            </a:r>
            <a:r>
              <a:rPr lang="zh-CN" altLang="en-US" b="1" dirty="0"/>
              <a:t>命令</a:t>
            </a:r>
            <a:r>
              <a:rPr lang="zh-CN" altLang="en-US" dirty="0"/>
              <a:t>、</a:t>
            </a:r>
            <a:r>
              <a:rPr lang="zh-CN" altLang="en-US" b="1" dirty="0"/>
              <a:t>运算器的所有</a:t>
            </a:r>
            <a:r>
              <a:rPr lang="en-US" altLang="zh-CN" b="1" dirty="0"/>
              <a:t>OP</a:t>
            </a:r>
            <a:r>
              <a:rPr lang="zh-CN" altLang="en-US" b="1" dirty="0"/>
              <a:t>命令</a:t>
            </a:r>
            <a:r>
              <a:rPr lang="zh-CN" altLang="en-US" dirty="0"/>
              <a:t>是互斥性微命令，没有必要每一个给一个数据位，可以用编码然后译码的方式给出这些微命令。</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3849190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、直接表示法的微指令需要</a:t>
            </a:r>
            <a:r>
              <a:rPr lang="en-US" altLang="zh-CN" dirty="0"/>
              <a:t>29</a:t>
            </a:r>
            <a:r>
              <a:rPr lang="zh-CN" altLang="en-US" dirty="0"/>
              <a:t>位</a:t>
            </a:r>
            <a:endParaRPr lang="en-US" altLang="zh-CN" dirty="0"/>
          </a:p>
          <a:p>
            <a:r>
              <a:rPr lang="en-US" altLang="zh-CN" dirty="0"/>
              <a:t>2</a:t>
            </a:r>
            <a:r>
              <a:rPr lang="zh-CN" altLang="en-US" dirty="0"/>
              <a:t>、绿色的所有</a:t>
            </a:r>
            <a:r>
              <a:rPr lang="en-US" altLang="zh-CN" dirty="0"/>
              <a:t>out</a:t>
            </a:r>
            <a:r>
              <a:rPr lang="zh-CN" altLang="en-US" dirty="0"/>
              <a:t>信号不能同时给出，因此可以编码给出。注意，必须把译码器</a:t>
            </a:r>
            <a:r>
              <a:rPr lang="zh-CN" altLang="en-US" b="1" dirty="0"/>
              <a:t>输出全</a:t>
            </a:r>
            <a:r>
              <a:rPr lang="en-US" altLang="zh-CN" b="1" dirty="0"/>
              <a:t>0</a:t>
            </a:r>
            <a:r>
              <a:rPr lang="zh-CN" altLang="en-US" dirty="0"/>
              <a:t>的状态预留用于表示</a:t>
            </a:r>
            <a:r>
              <a:rPr lang="zh-CN" altLang="en-US" b="1" dirty="0"/>
              <a:t>无信号</a:t>
            </a:r>
            <a:r>
              <a:rPr lang="zh-CN" altLang="en-US" b="0" dirty="0"/>
              <a:t>（否则无论哪个编码都会至少有一个</a:t>
            </a:r>
            <a:r>
              <a:rPr lang="en-US" altLang="zh-CN" b="0" dirty="0"/>
              <a:t>out</a:t>
            </a:r>
            <a:r>
              <a:rPr lang="zh-CN" altLang="en-US" b="0" dirty="0"/>
              <a:t>信号为</a:t>
            </a:r>
            <a:r>
              <a:rPr lang="en-US" altLang="zh-CN" b="0" dirty="0"/>
              <a:t>1</a:t>
            </a:r>
            <a:r>
              <a:rPr lang="zh-CN" altLang="en-US" b="0" dirty="0"/>
              <a:t>，即永远都有一个输出到总线的信号，显然不合理），</a:t>
            </a:r>
            <a:r>
              <a:rPr lang="zh-CN" altLang="en-US" dirty="0"/>
              <a:t>所以</a:t>
            </a:r>
            <a:r>
              <a:rPr lang="en-US" altLang="zh-CN" dirty="0"/>
              <a:t>7</a:t>
            </a:r>
            <a:r>
              <a:rPr lang="zh-CN" altLang="en-US" dirty="0"/>
              <a:t>个状态</a:t>
            </a:r>
            <a:r>
              <a:rPr lang="en-US" altLang="zh-CN" dirty="0"/>
              <a:t>+</a:t>
            </a:r>
            <a:r>
              <a:rPr lang="zh-CN" altLang="en-US" b="1" dirty="0"/>
              <a:t>无信号（全</a:t>
            </a:r>
            <a:r>
              <a:rPr lang="en-US" altLang="zh-CN" b="1" dirty="0"/>
              <a:t>0</a:t>
            </a:r>
            <a:r>
              <a:rPr lang="zh-CN" altLang="en-US" b="1" dirty="0"/>
              <a:t>）</a:t>
            </a:r>
            <a:r>
              <a:rPr lang="zh-CN" altLang="en-US" dirty="0"/>
              <a:t>，刚好用</a:t>
            </a:r>
            <a:r>
              <a:rPr lang="en-US" altLang="zh-CN" dirty="0"/>
              <a:t>3-8</a:t>
            </a:r>
            <a:r>
              <a:rPr lang="zh-CN" altLang="en-US" dirty="0"/>
              <a:t>译码器，如果互斥性信号是</a:t>
            </a:r>
            <a:r>
              <a:rPr lang="en-US" altLang="zh-CN" dirty="0"/>
              <a:t>8</a:t>
            </a:r>
            <a:r>
              <a:rPr lang="zh-CN" altLang="en-US" dirty="0"/>
              <a:t>个位，就不能用</a:t>
            </a:r>
            <a:r>
              <a:rPr lang="en-US" altLang="zh-CN" dirty="0"/>
              <a:t>3-8</a:t>
            </a:r>
            <a:r>
              <a:rPr lang="zh-CN" altLang="en-US" dirty="0"/>
              <a:t>译码器了。</a:t>
            </a:r>
            <a:endParaRPr lang="en-US" altLang="zh-CN" dirty="0"/>
          </a:p>
          <a:p>
            <a:r>
              <a:rPr lang="en-US" altLang="zh-CN" dirty="0"/>
              <a:t>3</a:t>
            </a:r>
            <a:r>
              <a:rPr lang="zh-CN" altLang="en-US" dirty="0"/>
              <a:t>、运算器的</a:t>
            </a:r>
            <a:r>
              <a:rPr lang="en-US" altLang="zh-CN" dirty="0"/>
              <a:t>OP</a:t>
            </a:r>
            <a:r>
              <a:rPr lang="zh-CN" altLang="en-US" dirty="0"/>
              <a:t>信号同理也可以用</a:t>
            </a:r>
            <a:r>
              <a:rPr lang="en-US" altLang="zh-CN" dirty="0"/>
              <a:t>2-4</a:t>
            </a:r>
            <a:r>
              <a:rPr lang="zh-CN" altLang="en-US" dirty="0"/>
              <a:t>译码器给出。</a:t>
            </a:r>
            <a:endParaRPr lang="en-US" altLang="zh-CN" dirty="0"/>
          </a:p>
          <a:p>
            <a:r>
              <a:rPr lang="en-US" altLang="zh-CN" dirty="0"/>
              <a:t>4</a:t>
            </a:r>
            <a:r>
              <a:rPr lang="zh-CN" altLang="en-US" dirty="0"/>
              <a:t>、编码减少了</a:t>
            </a:r>
            <a:r>
              <a:rPr lang="en-US" altLang="zh-CN" dirty="0"/>
              <a:t>5</a:t>
            </a:r>
            <a:r>
              <a:rPr lang="zh-CN" altLang="en-US" dirty="0"/>
              <a:t>位，有效缩短了编码长度，但增加了译码器电路（多条微指令共用的电路）。</a:t>
            </a:r>
            <a:endParaRPr lang="en-US" altLang="zh-CN" dirty="0"/>
          </a:p>
          <a:p>
            <a:r>
              <a:rPr lang="en-US" altLang="zh-CN" dirty="0"/>
              <a:t>5</a:t>
            </a:r>
            <a:r>
              <a:rPr lang="zh-CN" altLang="en-US" dirty="0"/>
              <a:t>、如果</a:t>
            </a:r>
            <a:r>
              <a:rPr lang="en-US" altLang="zh-CN" dirty="0"/>
              <a:t>out</a:t>
            </a:r>
            <a:r>
              <a:rPr lang="zh-CN" altLang="en-US" dirty="0"/>
              <a:t>信号是</a:t>
            </a:r>
            <a:r>
              <a:rPr lang="en-US" altLang="zh-CN" dirty="0"/>
              <a:t>8</a:t>
            </a:r>
            <a:r>
              <a:rPr lang="zh-CN" altLang="en-US" dirty="0"/>
              <a:t>个，必须用</a:t>
            </a:r>
            <a:r>
              <a:rPr lang="en-US" altLang="zh-CN" dirty="0"/>
              <a:t>4-16</a:t>
            </a:r>
            <a:r>
              <a:rPr lang="zh-CN" altLang="en-US" dirty="0"/>
              <a:t>译码器，整个微指令编码长度就是</a:t>
            </a:r>
            <a:r>
              <a:rPr lang="en-US" altLang="zh-CN" dirty="0"/>
              <a:t>25</a:t>
            </a:r>
            <a:r>
              <a:rPr lang="zh-CN" altLang="en-US" dirty="0"/>
              <a:t>位了。</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1282651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判别测试字段设置</a:t>
            </a:r>
            <a:r>
              <a:rPr lang="en-US" altLang="zh-CN" dirty="0"/>
              <a:t>3</a:t>
            </a:r>
            <a:r>
              <a:rPr lang="zh-CN" altLang="en-US" dirty="0"/>
              <a:t>个位，分别是</a:t>
            </a:r>
            <a:r>
              <a:rPr lang="en-US" altLang="zh-CN" dirty="0"/>
              <a:t>P</a:t>
            </a:r>
            <a:r>
              <a:rPr lang="en-US" altLang="zh-CN" baseline="-25000" dirty="0"/>
              <a:t>0</a:t>
            </a:r>
            <a:r>
              <a:rPr lang="zh-CN" altLang="en-US" dirty="0"/>
              <a:t>，</a:t>
            </a:r>
            <a:r>
              <a:rPr lang="en-US" altLang="zh-CN" dirty="0"/>
              <a:t>P</a:t>
            </a:r>
            <a:r>
              <a:rPr lang="en-US" altLang="zh-CN" baseline="-25000" dirty="0"/>
              <a:t>1</a:t>
            </a:r>
            <a:r>
              <a:rPr lang="zh-CN" altLang="en-US" dirty="0"/>
              <a:t>，</a:t>
            </a:r>
            <a:r>
              <a:rPr lang="en-US" altLang="zh-CN" b="0" dirty="0"/>
              <a:t>P</a:t>
            </a:r>
            <a:r>
              <a:rPr lang="en-US" altLang="zh-CN" b="0" baseline="-25000" dirty="0"/>
              <a:t>end</a:t>
            </a:r>
            <a:r>
              <a:rPr lang="zh-CN" altLang="en-US" dirty="0"/>
              <a:t>，</a:t>
            </a:r>
            <a:r>
              <a:rPr lang="en-US" altLang="zh-CN" dirty="0"/>
              <a:t>P</a:t>
            </a:r>
            <a:r>
              <a:rPr lang="en-US" altLang="zh-CN" baseline="-25000" dirty="0"/>
              <a:t>0</a:t>
            </a:r>
            <a:r>
              <a:rPr lang="zh-CN" altLang="en-US" dirty="0"/>
              <a:t>取指微程序的最后一条微指令，指明后续地址应该由指令译码决定。</a:t>
            </a:r>
            <a:r>
              <a:rPr lang="en-US" altLang="zh-CN" dirty="0"/>
              <a:t>P</a:t>
            </a:r>
            <a:r>
              <a:rPr lang="en-US" altLang="zh-CN" baseline="-25000" dirty="0"/>
              <a:t>1</a:t>
            </a:r>
            <a:r>
              <a:rPr lang="zh-CN" altLang="en-US" dirty="0"/>
              <a:t>是转移指令专用，表明转移条件成立（</a:t>
            </a:r>
            <a:r>
              <a:rPr lang="en-US" altLang="zh-CN" dirty="0"/>
              <a:t>P</a:t>
            </a:r>
            <a:r>
              <a:rPr lang="en-US" altLang="zh-CN" baseline="-25000" dirty="0"/>
              <a:t>1</a:t>
            </a:r>
            <a:r>
              <a:rPr lang="en-US" altLang="zh-CN" dirty="0"/>
              <a:t>=</a:t>
            </a:r>
            <a:r>
              <a:rPr lang="en-US" altLang="zh-CN" dirty="0" err="1"/>
              <a:t>PSW.equal</a:t>
            </a:r>
            <a:r>
              <a:rPr lang="zh-CN" altLang="en-US" dirty="0"/>
              <a:t>），进入取指微程序，地址</a:t>
            </a:r>
            <a:r>
              <a:rPr lang="en-US" altLang="zh-CN" dirty="0"/>
              <a:t>0000</a:t>
            </a:r>
            <a:r>
              <a:rPr lang="zh-CN" altLang="en-US" dirty="0"/>
              <a:t>；</a:t>
            </a:r>
            <a:r>
              <a:rPr lang="en-US" altLang="zh-CN" b="1" dirty="0"/>
              <a:t>P</a:t>
            </a:r>
            <a:r>
              <a:rPr lang="en-US" altLang="zh-CN" b="1" baseline="-25000" dirty="0"/>
              <a:t>end</a:t>
            </a:r>
            <a:r>
              <a:rPr lang="zh-CN" altLang="en-US" b="1" dirty="0"/>
              <a:t>判别位</a:t>
            </a:r>
            <a:r>
              <a:rPr lang="zh-CN" altLang="en-US" dirty="0"/>
              <a:t>，用于</a:t>
            </a:r>
            <a:r>
              <a:rPr lang="zh-CN" altLang="en-US" b="1" dirty="0"/>
              <a:t>判断</a:t>
            </a:r>
            <a:r>
              <a:rPr lang="zh-CN" altLang="en-US" dirty="0"/>
              <a:t>指令对应的</a:t>
            </a:r>
            <a:r>
              <a:rPr lang="zh-CN" altLang="en-US" b="1" dirty="0"/>
              <a:t>微程序执行结束</a:t>
            </a:r>
            <a:r>
              <a:rPr lang="zh-CN" altLang="en-US" dirty="0"/>
              <a:t>，需要跳转到取指微程序。每一个指令对应的微程序的最后一个微指令的</a:t>
            </a:r>
            <a:r>
              <a:rPr lang="en-US" altLang="zh-CN" b="1" dirty="0"/>
              <a:t>P</a:t>
            </a:r>
            <a:r>
              <a:rPr lang="en-US" altLang="zh-CN" b="1" baseline="-25000" dirty="0"/>
              <a:t>end</a:t>
            </a:r>
            <a:r>
              <a:rPr lang="zh-CN" altLang="en-US" dirty="0"/>
              <a:t>位为</a:t>
            </a:r>
            <a:r>
              <a:rPr lang="en-US" altLang="zh-CN" dirty="0"/>
              <a:t>1</a:t>
            </a:r>
            <a:r>
              <a:rPr lang="zh-CN" altLang="en-US" dirty="0"/>
              <a:t>，指示不能顺序寻址，需要跳转到取指微程序（微地址</a:t>
            </a:r>
            <a:r>
              <a:rPr lang="en-US" altLang="zh-CN" dirty="0"/>
              <a:t>00000</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879235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法二</a:t>
            </a:r>
            <a:r>
              <a:rPr lang="en-US" altLang="zh-CN" dirty="0"/>
              <a:t>-</a:t>
            </a:r>
            <a:r>
              <a:rPr lang="zh-CN" altLang="en-US" dirty="0"/>
              <a:t>取消下址字段：</a:t>
            </a:r>
            <a:r>
              <a:rPr lang="el-GR" altLang="zh-CN" dirty="0"/>
              <a:t>μ</a:t>
            </a:r>
            <a:r>
              <a:rPr lang="en-US" altLang="zh-CN" dirty="0"/>
              <a:t>PC = </a:t>
            </a:r>
            <a:r>
              <a:rPr lang="el-GR" altLang="zh-CN" dirty="0"/>
              <a:t>μ</a:t>
            </a:r>
            <a:r>
              <a:rPr lang="en-US" altLang="zh-CN" dirty="0"/>
              <a:t>PC +1 </a:t>
            </a:r>
            <a:r>
              <a:rPr lang="zh-CN" altLang="en-US" dirty="0"/>
              <a:t>的方式生成微指令地址</a:t>
            </a:r>
            <a:endParaRPr lang="en-US" altLang="zh-CN" dirty="0"/>
          </a:p>
          <a:p>
            <a:r>
              <a:rPr lang="en-US" altLang="zh-CN" dirty="0"/>
              <a:t>1</a:t>
            </a:r>
            <a:r>
              <a:rPr lang="zh-CN" altLang="en-US" dirty="0"/>
              <a:t>、每一条微指令都有</a:t>
            </a:r>
            <a:r>
              <a:rPr lang="en-US" altLang="zh-CN" dirty="0"/>
              <a:t>5</a:t>
            </a:r>
            <a:r>
              <a:rPr lang="zh-CN" altLang="en-US" dirty="0"/>
              <a:t>位的下址字段，</a:t>
            </a:r>
            <a:r>
              <a:rPr lang="en-US" altLang="zh-CN" dirty="0"/>
              <a:t>n</a:t>
            </a:r>
            <a:r>
              <a:rPr lang="zh-CN" altLang="en-US" dirty="0"/>
              <a:t>条微指令就有</a:t>
            </a:r>
            <a:r>
              <a:rPr lang="en-US" altLang="zh-CN" dirty="0"/>
              <a:t>n</a:t>
            </a:r>
            <a:r>
              <a:rPr lang="zh-CN" altLang="en-US" dirty="0"/>
              <a:t>*</a:t>
            </a:r>
            <a:r>
              <a:rPr lang="en-US" altLang="zh-CN" dirty="0"/>
              <a:t>5</a:t>
            </a:r>
            <a:r>
              <a:rPr lang="zh-CN" altLang="en-US" dirty="0"/>
              <a:t>个数据位，浪费。</a:t>
            </a:r>
            <a:endParaRPr lang="en-US" altLang="zh-CN" dirty="0"/>
          </a:p>
          <a:p>
            <a:r>
              <a:rPr lang="en-US" altLang="zh-CN" dirty="0"/>
              <a:t>2</a:t>
            </a:r>
            <a:r>
              <a:rPr lang="zh-CN" altLang="en-US" dirty="0"/>
              <a:t>、用</a:t>
            </a:r>
            <a:r>
              <a:rPr lang="en-US" altLang="zh-CN" dirty="0"/>
              <a:t>PC</a:t>
            </a:r>
            <a:r>
              <a:rPr lang="zh-CN" altLang="en-US" dirty="0"/>
              <a:t>自增的方法解决，</a:t>
            </a:r>
            <a:r>
              <a:rPr lang="el-GR" altLang="zh-CN" dirty="0"/>
              <a:t>μ</a:t>
            </a:r>
            <a:r>
              <a:rPr lang="en-US" altLang="zh-CN" dirty="0"/>
              <a:t>PC = </a:t>
            </a:r>
            <a:r>
              <a:rPr lang="el-GR" altLang="zh-CN" dirty="0"/>
              <a:t>μ</a:t>
            </a:r>
            <a:r>
              <a:rPr lang="en-US" altLang="zh-CN" dirty="0"/>
              <a:t>PC +1 </a:t>
            </a:r>
            <a:r>
              <a:rPr lang="zh-CN" altLang="en-US" dirty="0"/>
              <a:t>，增加一个</a:t>
            </a:r>
            <a:r>
              <a:rPr lang="en-US" altLang="zh-CN" dirty="0"/>
              <a:t>+1</a:t>
            </a:r>
            <a:r>
              <a:rPr lang="zh-CN" altLang="en-US" dirty="0"/>
              <a:t>部件，减少了微指令编码长度。</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2836940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顺序地址自动</a:t>
            </a:r>
            <a:r>
              <a:rPr lang="en-US" altLang="zh-CN" dirty="0"/>
              <a:t>+1</a:t>
            </a:r>
          </a:p>
          <a:p>
            <a:r>
              <a:rPr lang="en-US" altLang="zh-CN" dirty="0"/>
              <a:t>1</a:t>
            </a:r>
            <a:r>
              <a:rPr lang="zh-CN" altLang="en-US" dirty="0"/>
              <a:t>、判别字段有两位</a:t>
            </a:r>
            <a:r>
              <a:rPr lang="en-US" altLang="zh-CN" dirty="0"/>
              <a:t>P</a:t>
            </a:r>
            <a:r>
              <a:rPr lang="en-US" altLang="zh-CN" baseline="-25000" dirty="0"/>
              <a:t>IR</a:t>
            </a:r>
            <a:r>
              <a:rPr lang="zh-CN" altLang="en-US" dirty="0"/>
              <a:t>和</a:t>
            </a:r>
            <a:r>
              <a:rPr lang="en-US" altLang="zh-CN" dirty="0" err="1"/>
              <a:t>P</a:t>
            </a:r>
            <a:r>
              <a:rPr lang="en-US" altLang="zh-CN" baseline="-25000" dirty="0" err="1"/>
              <a:t>equal</a:t>
            </a:r>
            <a:r>
              <a:rPr lang="zh-CN" altLang="en-US" dirty="0"/>
              <a:t>，用于指示下一条微指令是不是进入</a:t>
            </a:r>
            <a:r>
              <a:rPr lang="zh-CN" altLang="en-US" b="1" dirty="0"/>
              <a:t>某条指令的执行阶段</a:t>
            </a:r>
            <a:r>
              <a:rPr lang="zh-CN" altLang="en-US" dirty="0"/>
              <a:t>，或者是</a:t>
            </a:r>
            <a:r>
              <a:rPr lang="zh-CN" altLang="en-US" b="1" dirty="0"/>
              <a:t>转移指令</a:t>
            </a:r>
            <a:r>
              <a:rPr lang="zh-CN" altLang="en-US" dirty="0"/>
              <a:t>。</a:t>
            </a:r>
            <a:endParaRPr lang="en-US" altLang="zh-CN" dirty="0"/>
          </a:p>
          <a:p>
            <a:r>
              <a:rPr lang="en-US" altLang="zh-CN" dirty="0"/>
              <a:t>2</a:t>
            </a:r>
            <a:r>
              <a:rPr lang="zh-CN" altLang="en-US" dirty="0"/>
              <a:t>、如果判别字段为</a:t>
            </a:r>
            <a:r>
              <a:rPr lang="en-US" altLang="zh-CN" dirty="0"/>
              <a:t>00</a:t>
            </a:r>
            <a:r>
              <a:rPr lang="zh-CN" altLang="en-US" dirty="0"/>
              <a:t>，则条件判别测试组合逻辑</a:t>
            </a:r>
            <a:r>
              <a:rPr lang="zh-CN" altLang="en-US" b="1" dirty="0"/>
              <a:t>输出</a:t>
            </a:r>
            <a:r>
              <a:rPr lang="en-US" altLang="zh-CN" b="1" dirty="0"/>
              <a:t>0</a:t>
            </a:r>
            <a:r>
              <a:rPr lang="zh-CN" altLang="en-US" dirty="0"/>
              <a:t>，即选择器的</a:t>
            </a:r>
            <a:r>
              <a:rPr lang="zh-CN" altLang="en-US" b="1" dirty="0"/>
              <a:t>选择端为</a:t>
            </a:r>
            <a:r>
              <a:rPr lang="en-US" altLang="zh-CN" b="1" dirty="0"/>
              <a:t>0</a:t>
            </a:r>
            <a:r>
              <a:rPr lang="zh-CN" altLang="en-US" dirty="0"/>
              <a:t>，下一条微指令的地址，由</a:t>
            </a:r>
            <a:r>
              <a:rPr lang="zh-CN" altLang="en-US" b="1" dirty="0"/>
              <a:t>顺序地址给出</a:t>
            </a:r>
            <a:r>
              <a:rPr lang="zh-CN" altLang="en-US" dirty="0"/>
              <a:t>。</a:t>
            </a:r>
            <a:endParaRPr lang="en-US" altLang="zh-CN" dirty="0"/>
          </a:p>
          <a:p>
            <a:r>
              <a:rPr lang="en-US" altLang="zh-CN" dirty="0"/>
              <a:t>3</a:t>
            </a:r>
            <a:r>
              <a:rPr lang="zh-CN" altLang="en-US" dirty="0"/>
              <a:t>、如果判别字段不为</a:t>
            </a:r>
            <a:r>
              <a:rPr lang="en-US" altLang="zh-CN" dirty="0"/>
              <a:t>0</a:t>
            </a:r>
            <a:r>
              <a:rPr lang="zh-CN" altLang="en-US" dirty="0"/>
              <a:t>，比如是</a:t>
            </a:r>
            <a:r>
              <a:rPr lang="en-US" altLang="zh-CN" dirty="0"/>
              <a:t>10</a:t>
            </a:r>
            <a:r>
              <a:rPr lang="zh-CN" altLang="en-US" dirty="0"/>
              <a:t>，则下址字段无效，“条件判别测试组合逻辑”给出对应的值用于选择器控制，如给出</a:t>
            </a:r>
            <a:r>
              <a:rPr lang="en-US" altLang="zh-CN" dirty="0"/>
              <a:t>1</a:t>
            </a:r>
            <a:r>
              <a:rPr lang="zh-CN" altLang="en-US" dirty="0"/>
              <a:t>（根据指令字中的</a:t>
            </a:r>
            <a:r>
              <a:rPr lang="zh-CN" altLang="en-US" b="1" dirty="0"/>
              <a:t>功能字段确定</a:t>
            </a:r>
            <a:r>
              <a:rPr lang="en-US" altLang="zh-CN" dirty="0"/>
              <a:t>-</a:t>
            </a:r>
            <a:r>
              <a:rPr lang="zh-CN" altLang="en-US" dirty="0"/>
              <a:t>通过</a:t>
            </a:r>
            <a:r>
              <a:rPr lang="zh-CN" altLang="en-US" b="1" dirty="0"/>
              <a:t>状态条件引脚</a:t>
            </a:r>
            <a:r>
              <a:rPr lang="zh-CN" altLang="en-US" dirty="0"/>
              <a:t>输入条件判别测试组合逻辑），控制</a:t>
            </a:r>
            <a:r>
              <a:rPr lang="en-US" altLang="zh-CN" dirty="0"/>
              <a:t>P0</a:t>
            </a:r>
            <a:r>
              <a:rPr lang="zh-CN" altLang="en-US" dirty="0"/>
              <a:t>的分支地址（某条指令的执行阶段微程序入口地址）作为下一个微地址。</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26</a:t>
            </a:fld>
            <a:endParaRPr lang="zh-CN" altLang="en-US"/>
          </a:p>
        </p:txBody>
      </p:sp>
    </p:spTree>
    <p:extLst>
      <p:ext uri="{BB962C8B-B14F-4D97-AF65-F5344CB8AC3E}">
        <p14:creationId xmlns:p14="http://schemas.microsoft.com/office/powerpoint/2010/main" val="1216340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当指令规模较大，判别测试条件较多时，采用组合逻辑实现地质转移逻辑比较复杂，也不变于扩展，可以采用</a:t>
            </a:r>
            <a:r>
              <a:rPr lang="en-US" altLang="zh-CN" dirty="0"/>
              <a:t>ROM</a:t>
            </a:r>
            <a:r>
              <a:rPr lang="zh-CN" altLang="en-US" dirty="0"/>
              <a:t>查表实现。</a:t>
            </a:r>
            <a:endParaRPr lang="en-US" altLang="zh-CN" dirty="0"/>
          </a:p>
          <a:p>
            <a:r>
              <a:rPr lang="en-US" altLang="zh-CN" dirty="0"/>
              <a:t>1</a:t>
            </a:r>
            <a:r>
              <a:rPr lang="zh-CN" altLang="en-US" dirty="0"/>
              <a:t>、顺序地址自动</a:t>
            </a:r>
            <a:r>
              <a:rPr lang="en-US" altLang="zh-CN" dirty="0"/>
              <a:t>+1</a:t>
            </a:r>
          </a:p>
          <a:p>
            <a:r>
              <a:rPr lang="en-US" altLang="zh-CN" dirty="0"/>
              <a:t>2</a:t>
            </a:r>
            <a:r>
              <a:rPr lang="zh-CN" altLang="en-US" dirty="0"/>
              <a:t>、所有（五条）指令的分支入口存在</a:t>
            </a:r>
            <a:r>
              <a:rPr lang="en-US" altLang="zh-CN" dirty="0"/>
              <a:t>ROM1</a:t>
            </a:r>
            <a:r>
              <a:rPr lang="zh-CN" altLang="en-US" dirty="0"/>
              <a:t>中（不用组合逻辑而用存储器实现），根据指令字选择当前指令的微程序入口地址送到</a:t>
            </a:r>
            <a:r>
              <a:rPr lang="en-US" altLang="zh-CN" b="1" dirty="0"/>
              <a:t>P0</a:t>
            </a:r>
            <a:r>
              <a:rPr lang="zh-CN" altLang="en-US" dirty="0"/>
              <a:t>输入端。</a:t>
            </a:r>
            <a:endParaRPr lang="en-US" altLang="zh-CN" dirty="0"/>
          </a:p>
          <a:p>
            <a:r>
              <a:rPr lang="en-US" altLang="zh-CN" dirty="0"/>
              <a:t>3</a:t>
            </a:r>
            <a:r>
              <a:rPr lang="zh-CN" altLang="en-US" dirty="0"/>
              <a:t>、微指令的</a:t>
            </a:r>
            <a:r>
              <a:rPr lang="zh-CN" altLang="en-US" b="1" dirty="0"/>
              <a:t>判别字段</a:t>
            </a:r>
            <a:r>
              <a:rPr lang="zh-CN" altLang="en-US" dirty="0"/>
              <a:t>和</a:t>
            </a:r>
            <a:r>
              <a:rPr lang="zh-CN" altLang="en-US" b="1" dirty="0"/>
              <a:t>状态条件</a:t>
            </a:r>
            <a:r>
              <a:rPr lang="zh-CN" altLang="en-US" dirty="0"/>
              <a:t>一起译码选择分支地址送到多路选择器的</a:t>
            </a:r>
            <a:r>
              <a:rPr lang="zh-CN" altLang="en-US" b="1" dirty="0"/>
              <a:t>分支地址</a:t>
            </a:r>
            <a:r>
              <a:rPr lang="zh-CN" altLang="en-US" dirty="0"/>
              <a:t>输入端。</a:t>
            </a:r>
            <a:endParaRPr lang="en-US" altLang="zh-CN" dirty="0"/>
          </a:p>
          <a:p>
            <a:r>
              <a:rPr lang="en-US" altLang="zh-CN" dirty="0"/>
              <a:t>4</a:t>
            </a:r>
            <a:r>
              <a:rPr lang="zh-CN" altLang="en-US" dirty="0"/>
              <a:t>、</a:t>
            </a:r>
            <a:r>
              <a:rPr lang="zh-CN" altLang="en-US" b="1" dirty="0"/>
              <a:t>条件判别测逻辑</a:t>
            </a:r>
            <a:r>
              <a:rPr lang="zh-CN" altLang="en-US" dirty="0"/>
              <a:t>试根据</a:t>
            </a:r>
            <a:r>
              <a:rPr lang="zh-CN" altLang="en-US" b="1" dirty="0"/>
              <a:t>判别字段和状态条件</a:t>
            </a:r>
            <a:r>
              <a:rPr lang="zh-CN" altLang="en-US" dirty="0"/>
              <a:t>生成（译码选择</a:t>
            </a:r>
            <a:r>
              <a:rPr lang="en-US" altLang="zh-CN" dirty="0"/>
              <a:t>ROM2</a:t>
            </a:r>
            <a:r>
              <a:rPr lang="zh-CN" altLang="en-US" dirty="0"/>
              <a:t>的单元地址）</a:t>
            </a:r>
            <a:r>
              <a:rPr lang="en-US" altLang="zh-CN" dirty="0"/>
              <a:t>MUX</a:t>
            </a:r>
            <a:r>
              <a:rPr lang="zh-CN" altLang="en-US" dirty="0"/>
              <a:t>的</a:t>
            </a:r>
            <a:r>
              <a:rPr lang="zh-CN" altLang="en-US" b="1" dirty="0"/>
              <a:t>选择信号</a:t>
            </a:r>
            <a:r>
              <a:rPr lang="zh-CN" altLang="en-US" dirty="0"/>
              <a:t>。用于选择顺序地址、</a:t>
            </a:r>
            <a:r>
              <a:rPr lang="en-US" altLang="zh-CN" dirty="0"/>
              <a:t>P0</a:t>
            </a:r>
            <a:r>
              <a:rPr lang="zh-CN" altLang="en-US" dirty="0"/>
              <a:t>分支地址（各指令的微程序入口地址）、分支地址（转移指令专用</a:t>
            </a:r>
            <a:r>
              <a:rPr lang="en-US" altLang="zh-CN" dirty="0"/>
              <a:t>-</a:t>
            </a:r>
            <a:r>
              <a:rPr lang="zh-CN" altLang="en-US" dirty="0"/>
              <a:t>发生转移时执行的下一条微指令）、</a:t>
            </a:r>
            <a:r>
              <a:rPr lang="en-US" altLang="zh-CN" dirty="0"/>
              <a:t>0</a:t>
            </a:r>
            <a:r>
              <a:rPr lang="zh-CN" altLang="en-US" dirty="0"/>
              <a:t>地址（取指令微程序）之一作为后续微地址。</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58945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、判别测试字段设置</a:t>
            </a:r>
            <a:r>
              <a:rPr lang="en-US" altLang="zh-CN" dirty="0"/>
              <a:t>3</a:t>
            </a:r>
            <a:r>
              <a:rPr lang="zh-CN" altLang="en-US" dirty="0"/>
              <a:t>个位，分别是</a:t>
            </a:r>
            <a:r>
              <a:rPr lang="en-US" altLang="zh-CN" dirty="0"/>
              <a:t>P</a:t>
            </a:r>
            <a:r>
              <a:rPr lang="en-US" altLang="zh-CN" baseline="-25000" dirty="0"/>
              <a:t>0</a:t>
            </a:r>
            <a:r>
              <a:rPr lang="zh-CN" altLang="en-US" dirty="0"/>
              <a:t>，</a:t>
            </a:r>
            <a:r>
              <a:rPr lang="en-US" altLang="zh-CN" dirty="0"/>
              <a:t>P</a:t>
            </a:r>
            <a:r>
              <a:rPr lang="en-US" altLang="zh-CN" baseline="-25000" dirty="0"/>
              <a:t>1</a:t>
            </a:r>
            <a:r>
              <a:rPr lang="zh-CN" altLang="en-US" dirty="0"/>
              <a:t>，</a:t>
            </a:r>
            <a:r>
              <a:rPr lang="en-US" altLang="zh-CN" b="0" dirty="0"/>
              <a:t>P</a:t>
            </a:r>
            <a:r>
              <a:rPr lang="en-US" altLang="zh-CN" b="0" baseline="-25000" dirty="0"/>
              <a:t>end</a:t>
            </a:r>
            <a:r>
              <a:rPr lang="zh-CN" altLang="en-US" dirty="0"/>
              <a:t>，</a:t>
            </a:r>
            <a:r>
              <a:rPr lang="en-US" altLang="zh-CN" dirty="0"/>
              <a:t>P</a:t>
            </a:r>
            <a:r>
              <a:rPr lang="en-US" altLang="zh-CN" baseline="-25000" dirty="0"/>
              <a:t>0</a:t>
            </a:r>
            <a:r>
              <a:rPr lang="zh-CN" altLang="en-US" dirty="0"/>
              <a:t>取指微程序的最后一条微指令，指明后续地址应该由指令译码决定。</a:t>
            </a:r>
            <a:r>
              <a:rPr lang="en-US" altLang="zh-CN" dirty="0"/>
              <a:t>P</a:t>
            </a:r>
            <a:r>
              <a:rPr lang="en-US" altLang="zh-CN" baseline="-25000" dirty="0"/>
              <a:t>1</a:t>
            </a:r>
            <a:r>
              <a:rPr lang="zh-CN" altLang="en-US" dirty="0"/>
              <a:t>是转移指令专用，表明转移条件成立（</a:t>
            </a:r>
            <a:r>
              <a:rPr lang="en-US" altLang="zh-CN" dirty="0"/>
              <a:t>P</a:t>
            </a:r>
            <a:r>
              <a:rPr lang="en-US" altLang="zh-CN" baseline="-25000" dirty="0"/>
              <a:t>1</a:t>
            </a:r>
            <a:r>
              <a:rPr lang="en-US" altLang="zh-CN" dirty="0"/>
              <a:t>=</a:t>
            </a:r>
            <a:r>
              <a:rPr lang="en-US" altLang="zh-CN" dirty="0" err="1"/>
              <a:t>PSW.equal</a:t>
            </a:r>
            <a:r>
              <a:rPr lang="zh-CN" altLang="en-US" dirty="0"/>
              <a:t>），进入取指微程序，地址</a:t>
            </a:r>
            <a:r>
              <a:rPr lang="en-US" altLang="zh-CN" dirty="0"/>
              <a:t>0000</a:t>
            </a:r>
            <a:r>
              <a:rPr lang="zh-CN" altLang="en-US" dirty="0"/>
              <a:t>；</a:t>
            </a:r>
            <a:r>
              <a:rPr lang="en-US" altLang="zh-CN" b="1" dirty="0"/>
              <a:t>P</a:t>
            </a:r>
            <a:r>
              <a:rPr lang="en-US" altLang="zh-CN" b="1" baseline="-25000" dirty="0"/>
              <a:t>end</a:t>
            </a:r>
            <a:r>
              <a:rPr lang="zh-CN" altLang="en-US" b="1" dirty="0"/>
              <a:t>判别位</a:t>
            </a:r>
            <a:r>
              <a:rPr lang="zh-CN" altLang="en-US" dirty="0"/>
              <a:t>，用于</a:t>
            </a:r>
            <a:r>
              <a:rPr lang="zh-CN" altLang="en-US" b="1" dirty="0"/>
              <a:t>判断</a:t>
            </a:r>
            <a:r>
              <a:rPr lang="zh-CN" altLang="en-US" dirty="0"/>
              <a:t>指令对应的</a:t>
            </a:r>
            <a:r>
              <a:rPr lang="zh-CN" altLang="en-US" b="1" dirty="0"/>
              <a:t>微程序执行结束</a:t>
            </a:r>
            <a:r>
              <a:rPr lang="zh-CN" altLang="en-US" dirty="0"/>
              <a:t>，需要跳转到取指微程序。每一个指令对应的微程序的最后一个微指令的</a:t>
            </a:r>
            <a:r>
              <a:rPr lang="en-US" altLang="zh-CN" b="1" dirty="0"/>
              <a:t>P</a:t>
            </a:r>
            <a:r>
              <a:rPr lang="en-US" altLang="zh-CN" b="1" baseline="-25000" dirty="0"/>
              <a:t>end</a:t>
            </a:r>
            <a:r>
              <a:rPr lang="zh-CN" altLang="en-US" dirty="0"/>
              <a:t>位为</a:t>
            </a:r>
            <a:r>
              <a:rPr lang="en-US" altLang="zh-CN" dirty="0"/>
              <a:t>1</a:t>
            </a:r>
            <a:r>
              <a:rPr lang="zh-CN" altLang="en-US" dirty="0"/>
              <a:t>，指示不能顺序寻址，需要跳转到取指微程序（微地址</a:t>
            </a:r>
            <a:r>
              <a:rPr lang="en-US" altLang="zh-CN" dirty="0"/>
              <a:t>00000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P</a:t>
            </a:r>
            <a:r>
              <a:rPr lang="en-US" altLang="zh-CN" baseline="-25000" dirty="0"/>
              <a:t>0</a:t>
            </a:r>
            <a:r>
              <a:rPr lang="zh-CN" altLang="en-US" baseline="0" dirty="0"/>
              <a:t>：</a:t>
            </a:r>
            <a:r>
              <a:rPr lang="zh-CN" altLang="en-US" dirty="0"/>
              <a:t>指令译码测试位，用于表明是取指微程序的最后一条微指令，应该根据指令译码情况决定下一条微指令的入口地址是多少（通过前一页</a:t>
            </a:r>
            <a:r>
              <a:rPr lang="en-US" altLang="zh-CN" dirty="0"/>
              <a:t>PPT</a:t>
            </a:r>
            <a:r>
              <a:rPr lang="zh-CN" altLang="en-US" dirty="0"/>
              <a:t>图中判别测试</a:t>
            </a:r>
            <a:r>
              <a:rPr lang="en-US" altLang="zh-CN" dirty="0"/>
              <a:t>ROM1</a:t>
            </a:r>
            <a:r>
              <a:rPr lang="zh-CN" altLang="en-US" dirty="0"/>
              <a:t>输出，此时</a:t>
            </a:r>
            <a:r>
              <a:rPr lang="en-US" altLang="zh-CN" dirty="0"/>
              <a:t>ROM2</a:t>
            </a:r>
            <a:r>
              <a:rPr lang="zh-CN" altLang="en-US" dirty="0"/>
              <a:t>的多路选择信号输出的就应该是</a:t>
            </a:r>
            <a:r>
              <a:rPr lang="en-US" altLang="zh-CN" dirty="0"/>
              <a:t>1</a:t>
            </a:r>
            <a:r>
              <a:rPr lang="zh-CN" altLang="en-US" dirty="0"/>
              <a:t>，控制多路选择器选择</a:t>
            </a:r>
            <a:r>
              <a:rPr lang="en-US" altLang="zh-CN" dirty="0"/>
              <a:t>P0</a:t>
            </a:r>
            <a:r>
              <a:rPr lang="zh-CN" altLang="en-US" dirty="0"/>
              <a:t>分支地址），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、则可以得到多路选择器的选择信号</a:t>
            </a:r>
            <a:r>
              <a:rPr lang="en-US" altLang="zh-CN" dirty="0"/>
              <a:t>S</a:t>
            </a:r>
            <a:r>
              <a:rPr lang="zh-CN" altLang="en-US" dirty="0"/>
              <a:t>的组合逻辑（结合上一页</a:t>
            </a:r>
            <a:r>
              <a:rPr lang="en-US" altLang="zh-CN" dirty="0"/>
              <a:t>PPT</a:t>
            </a:r>
            <a:r>
              <a:rPr lang="zh-CN" altLang="en-US" dirty="0"/>
              <a:t>的图）：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en-US" altLang="zh-CN" baseline="-25000" dirty="0"/>
              <a:t>0</a:t>
            </a:r>
            <a:r>
              <a:rPr lang="en-US" altLang="zh-CN" dirty="0"/>
              <a:t>P</a:t>
            </a:r>
            <a:r>
              <a:rPr lang="en-US" altLang="zh-CN" baseline="-25000" dirty="0"/>
              <a:t>1</a:t>
            </a:r>
            <a:r>
              <a:rPr lang="en-US" altLang="zh-CN" b="0" dirty="0"/>
              <a:t>P</a:t>
            </a:r>
            <a:r>
              <a:rPr lang="en-US" altLang="zh-CN" b="0" baseline="-25000" dirty="0"/>
              <a:t>end</a:t>
            </a:r>
            <a:r>
              <a:rPr lang="en-US" altLang="zh-CN" baseline="0" dirty="0"/>
              <a:t>=000</a:t>
            </a:r>
            <a:r>
              <a:rPr lang="zh-CN" altLang="en-US" baseline="0" dirty="0"/>
              <a:t>则</a:t>
            </a:r>
            <a:r>
              <a:rPr lang="en-US" altLang="zh-CN" baseline="0" dirty="0"/>
              <a:t>S=0</a:t>
            </a:r>
            <a:r>
              <a:rPr lang="zh-CN" altLang="en-US" baseline="0" dirty="0"/>
              <a:t>，顺序地址，</a:t>
            </a:r>
            <a:r>
              <a:rPr lang="en-US" altLang="zh-CN" baseline="0" dirty="0" err="1"/>
              <a:t>uAR</a:t>
            </a:r>
            <a:r>
              <a:rPr lang="zh-CN" altLang="en-US" baseline="0" dirty="0"/>
              <a:t>自增</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en-US" altLang="zh-CN" baseline="-25000" dirty="0"/>
              <a:t>0</a:t>
            </a:r>
            <a:r>
              <a:rPr lang="en-US" altLang="zh-CN" dirty="0"/>
              <a:t>P</a:t>
            </a:r>
            <a:r>
              <a:rPr lang="en-US" altLang="zh-CN" baseline="-25000" dirty="0"/>
              <a:t>1</a:t>
            </a:r>
            <a:r>
              <a:rPr lang="en-US" altLang="zh-CN" b="0" dirty="0"/>
              <a:t>P</a:t>
            </a:r>
            <a:r>
              <a:rPr lang="en-US" altLang="zh-CN" b="0" baseline="-25000" dirty="0"/>
              <a:t>end</a:t>
            </a:r>
            <a:r>
              <a:rPr lang="en-US" altLang="zh-CN" baseline="0" dirty="0"/>
              <a:t>=100</a:t>
            </a:r>
            <a:r>
              <a:rPr lang="zh-CN" altLang="en-US" baseline="0" dirty="0"/>
              <a:t>则</a:t>
            </a:r>
            <a:r>
              <a:rPr lang="en-US" altLang="zh-CN" baseline="0" dirty="0"/>
              <a:t>S=1</a:t>
            </a:r>
            <a:r>
              <a:rPr lang="zh-CN" altLang="en-US" baseline="0" dirty="0"/>
              <a:t>，取指微程序最后一条微指令，</a:t>
            </a:r>
            <a:r>
              <a:rPr lang="zh-CN" altLang="en-US" dirty="0"/>
              <a:t>应该根据指令译码情况决定下一条微指令的入口地址是多少（通过前一页</a:t>
            </a:r>
            <a:r>
              <a:rPr lang="en-US" altLang="zh-CN" dirty="0"/>
              <a:t>PPT</a:t>
            </a:r>
            <a:r>
              <a:rPr lang="zh-CN" altLang="en-US" dirty="0"/>
              <a:t>图中判别测试</a:t>
            </a:r>
            <a:r>
              <a:rPr lang="en-US" altLang="zh-CN" dirty="0"/>
              <a:t>ROM1</a:t>
            </a:r>
            <a:r>
              <a:rPr lang="zh-CN" altLang="en-US" dirty="0"/>
              <a:t>输出，此时</a:t>
            </a:r>
            <a:r>
              <a:rPr lang="en-US" altLang="zh-CN" dirty="0"/>
              <a:t>ROM2</a:t>
            </a:r>
            <a:r>
              <a:rPr lang="zh-CN" altLang="en-US" dirty="0"/>
              <a:t>的多路选择信号输出的就应该是</a:t>
            </a:r>
            <a:r>
              <a:rPr lang="en-US" altLang="zh-CN" dirty="0"/>
              <a:t>1</a:t>
            </a:r>
            <a:r>
              <a:rPr lang="zh-CN" altLang="en-US" dirty="0"/>
              <a:t>，控制多路选择器选择</a:t>
            </a:r>
            <a:r>
              <a:rPr lang="en-US" altLang="zh-CN" dirty="0"/>
              <a:t>P0</a:t>
            </a:r>
            <a:r>
              <a:rPr lang="zh-CN" altLang="en-US" dirty="0"/>
              <a:t>分支地址）</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en-US" altLang="zh-CN" baseline="-25000" dirty="0"/>
              <a:t>0</a:t>
            </a:r>
            <a:r>
              <a:rPr lang="en-US" altLang="zh-CN" dirty="0"/>
              <a:t>P</a:t>
            </a:r>
            <a:r>
              <a:rPr lang="en-US" altLang="zh-CN" baseline="-25000" dirty="0"/>
              <a:t>1</a:t>
            </a:r>
            <a:r>
              <a:rPr lang="en-US" altLang="zh-CN" b="0" dirty="0"/>
              <a:t>P</a:t>
            </a:r>
            <a:r>
              <a:rPr lang="en-US" altLang="zh-CN" b="0" baseline="-25000" dirty="0"/>
              <a:t>end</a:t>
            </a:r>
            <a:r>
              <a:rPr lang="en-US" altLang="zh-CN" baseline="0" dirty="0"/>
              <a:t>=001</a:t>
            </a:r>
            <a:r>
              <a:rPr lang="zh-CN" altLang="en-US" baseline="0" dirty="0"/>
              <a:t>则</a:t>
            </a:r>
            <a:r>
              <a:rPr lang="en-US" altLang="zh-CN" baseline="0" dirty="0"/>
              <a:t>S=2</a:t>
            </a:r>
            <a:r>
              <a:rPr lang="zh-CN" altLang="en-US" baseline="0" dirty="0"/>
              <a:t>，返回取指微程序，地址</a:t>
            </a:r>
            <a:r>
              <a:rPr lang="en-US" altLang="zh-CN" baseline="0" dirty="0"/>
              <a:t>0000</a:t>
            </a:r>
            <a:r>
              <a:rPr lang="zh-CN" altLang="en-US" baseline="0" dirty="0"/>
              <a:t>，</a:t>
            </a:r>
            <a:r>
              <a:rPr lang="zh-CN" altLang="en-US" dirty="0"/>
              <a:t>每一个指令对应的微程序的最后一个微指令结束后返回</a:t>
            </a:r>
            <a:r>
              <a:rPr lang="en-US" altLang="zh-CN" dirty="0"/>
              <a:t>00000</a:t>
            </a:r>
            <a:r>
              <a:rPr lang="zh-CN" altLang="en-US" dirty="0"/>
              <a:t>。选择器选择</a:t>
            </a:r>
            <a:r>
              <a:rPr lang="en-US" altLang="zh-CN" dirty="0"/>
              <a:t>2</a:t>
            </a:r>
            <a:r>
              <a:rPr lang="zh-CN" altLang="en-US" dirty="0"/>
              <a:t>号通道。</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en-US" altLang="zh-CN" baseline="-25000" dirty="0"/>
              <a:t>0</a:t>
            </a:r>
            <a:r>
              <a:rPr lang="en-US" altLang="zh-CN" dirty="0"/>
              <a:t>P</a:t>
            </a:r>
            <a:r>
              <a:rPr lang="en-US" altLang="zh-CN" baseline="-25000" dirty="0"/>
              <a:t>1</a:t>
            </a:r>
            <a:r>
              <a:rPr lang="en-US" altLang="zh-CN" b="0" dirty="0"/>
              <a:t>P</a:t>
            </a:r>
            <a:r>
              <a:rPr lang="en-US" altLang="zh-CN" b="0" baseline="-25000" dirty="0"/>
              <a:t>end</a:t>
            </a:r>
            <a:r>
              <a:rPr lang="en-US" altLang="zh-CN" baseline="0" dirty="0"/>
              <a:t>=011+010</a:t>
            </a:r>
            <a:r>
              <a:rPr lang="zh-CN" altLang="en-US" baseline="0" dirty="0"/>
              <a:t>则</a:t>
            </a:r>
            <a:r>
              <a:rPr lang="en-US" altLang="zh-CN" baseline="0" dirty="0"/>
              <a:t>S=3</a:t>
            </a:r>
            <a:r>
              <a:rPr lang="zh-CN" altLang="en-US" baseline="0" dirty="0"/>
              <a:t>，</a:t>
            </a:r>
            <a:r>
              <a:rPr lang="zh-CN" altLang="en-US" dirty="0"/>
              <a:t>是转移指令条件成立，应该继续计算转移目标地址，所以转向</a:t>
            </a:r>
            <a:r>
              <a:rPr lang="en-US" altLang="zh-CN" dirty="0"/>
              <a:t>16</a:t>
            </a:r>
            <a:r>
              <a:rPr lang="zh-CN" altLang="en-US" dirty="0"/>
              <a:t>号微地址（</a:t>
            </a:r>
            <a:r>
              <a:rPr lang="en-US" altLang="zh-CN" dirty="0"/>
              <a:t>10000</a:t>
            </a:r>
            <a:r>
              <a:rPr lang="zh-CN" altLang="en-US" dirty="0"/>
              <a:t>由</a:t>
            </a:r>
            <a:r>
              <a:rPr lang="en-US" altLang="zh-CN" dirty="0"/>
              <a:t>ROM2</a:t>
            </a:r>
            <a:r>
              <a:rPr lang="zh-CN" altLang="en-US" dirty="0"/>
              <a:t>给出，选择器选择</a:t>
            </a:r>
            <a:r>
              <a:rPr lang="en-US" altLang="zh-CN" dirty="0"/>
              <a:t>3</a:t>
            </a:r>
            <a:r>
              <a:rPr lang="zh-CN" altLang="en-US" dirty="0"/>
              <a:t>号通道）取微指令。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3582256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法三</a:t>
            </a:r>
            <a:r>
              <a:rPr lang="en-US" altLang="zh-CN" dirty="0"/>
              <a:t>-</a:t>
            </a:r>
            <a:r>
              <a:rPr lang="zh-CN" altLang="en-US" dirty="0"/>
              <a:t>垂直型微指令（课内不讲，不做要求）</a:t>
            </a:r>
            <a:endParaRPr lang="en-US" altLang="zh-CN" dirty="0"/>
          </a:p>
          <a:p>
            <a:r>
              <a:rPr lang="en-US" altLang="zh-CN" dirty="0"/>
              <a:t>1</a:t>
            </a:r>
            <a:r>
              <a:rPr lang="zh-CN" altLang="en-US" dirty="0"/>
              <a:t>、水平型微指令编码如上图控制字段部分</a:t>
            </a:r>
            <a:r>
              <a:rPr lang="en-US" altLang="zh-CN" dirty="0"/>
              <a:t>——</a:t>
            </a:r>
            <a:r>
              <a:rPr lang="zh-CN" altLang="en-US" dirty="0"/>
              <a:t>白色区域，其中绿色为</a:t>
            </a:r>
            <a:r>
              <a:rPr lang="en-US" altLang="zh-CN" dirty="0"/>
              <a:t>1</a:t>
            </a:r>
            <a:r>
              <a:rPr lang="zh-CN" altLang="en-US" dirty="0"/>
              <a:t>的位很少，很稀疏，因此编码效率很低。</a:t>
            </a:r>
            <a:endParaRPr lang="en-US" altLang="zh-CN" dirty="0"/>
          </a:p>
          <a:p>
            <a:r>
              <a:rPr lang="en-US" altLang="zh-CN" dirty="0"/>
              <a:t>2</a:t>
            </a:r>
            <a:r>
              <a:rPr lang="zh-CN" altLang="en-US" dirty="0"/>
              <a:t>、如下图所示，每条微指令一般只有</a:t>
            </a:r>
            <a:r>
              <a:rPr lang="en-US" altLang="zh-CN" dirty="0"/>
              <a:t>2</a:t>
            </a:r>
            <a:r>
              <a:rPr lang="zh-CN" altLang="en-US" dirty="0"/>
              <a:t>个位为</a:t>
            </a:r>
            <a:r>
              <a:rPr lang="en-US" altLang="zh-CN" dirty="0"/>
              <a:t>1</a:t>
            </a:r>
            <a:r>
              <a:rPr lang="zh-CN" altLang="en-US" dirty="0"/>
              <a:t>，最多才</a:t>
            </a:r>
            <a:r>
              <a:rPr lang="en-US" altLang="zh-CN" dirty="0"/>
              <a:t>4</a:t>
            </a:r>
            <a:r>
              <a:rPr lang="zh-CN" altLang="en-US" dirty="0"/>
              <a:t>个位为</a:t>
            </a:r>
            <a:r>
              <a:rPr lang="en-US" altLang="zh-CN" dirty="0"/>
              <a:t>1.</a:t>
            </a:r>
          </a:p>
          <a:p>
            <a:r>
              <a:rPr lang="zh-CN" altLang="en-US" dirty="0"/>
              <a:t>想办法减少位数，用其它方式描述微指令，具体是怎么处理的呢？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1224662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、列举出单总线</a:t>
            </a:r>
            <a:r>
              <a:rPr lang="en-US" altLang="zh-CN" dirty="0"/>
              <a:t>CPU</a:t>
            </a:r>
            <a:r>
              <a:rPr lang="zh-CN" altLang="en-US" dirty="0"/>
              <a:t>所有数据通路，如下图所示。</a:t>
            </a:r>
            <a:endParaRPr lang="en-US" altLang="zh-CN" dirty="0"/>
          </a:p>
          <a:p>
            <a:r>
              <a:rPr lang="en-US" altLang="zh-CN" dirty="0"/>
              <a:t>2</a:t>
            </a:r>
            <a:r>
              <a:rPr lang="zh-CN" altLang="en-US" dirty="0"/>
              <a:t>、把所有数据通路分类。分为</a:t>
            </a:r>
            <a:r>
              <a:rPr lang="en-US" altLang="zh-CN" dirty="0"/>
              <a:t>4</a:t>
            </a:r>
            <a:r>
              <a:rPr lang="zh-CN" altLang="en-US" dirty="0"/>
              <a:t>类：</a:t>
            </a:r>
            <a:endParaRPr lang="en-US" altLang="zh-CN" dirty="0"/>
          </a:p>
          <a:p>
            <a:r>
              <a:rPr lang="en-US" altLang="zh-CN" dirty="0"/>
              <a:t>	1</a:t>
            </a:r>
            <a:r>
              <a:rPr lang="zh-CN" altLang="en-US" dirty="0"/>
              <a:t>）如寄存器传输类，可以用</a:t>
            </a:r>
            <a:r>
              <a:rPr lang="en-US" altLang="zh-CN" dirty="0"/>
              <a:t>MOV</a:t>
            </a:r>
            <a:r>
              <a:rPr lang="zh-CN" altLang="en-US" dirty="0"/>
              <a:t>指令来代表这种数据通路，也给</a:t>
            </a:r>
            <a:r>
              <a:rPr lang="en-US" altLang="zh-CN" dirty="0"/>
              <a:t>MOV</a:t>
            </a:r>
            <a:r>
              <a:rPr lang="zh-CN" altLang="en-US" dirty="0"/>
              <a:t>指令规定指令格式，这就叫垂直型微指令。其中</a:t>
            </a:r>
            <a:r>
              <a:rPr lang="zh-CN" altLang="en-US" b="1" dirty="0"/>
              <a:t>源寄存器</a:t>
            </a:r>
            <a:r>
              <a:rPr lang="zh-CN" altLang="en-US" dirty="0"/>
              <a:t>和</a:t>
            </a:r>
            <a:r>
              <a:rPr lang="zh-CN" altLang="en-US" b="1" dirty="0"/>
              <a:t>目的寄存器</a:t>
            </a:r>
            <a:r>
              <a:rPr lang="zh-CN" altLang="en-US" dirty="0"/>
              <a:t>编码各用</a:t>
            </a:r>
            <a:r>
              <a:rPr lang="en-US" altLang="zh-CN" dirty="0"/>
              <a:t>6</a:t>
            </a:r>
            <a:r>
              <a:rPr lang="zh-CN" altLang="en-US" dirty="0"/>
              <a:t>位编码即可。加上操作码</a:t>
            </a:r>
            <a:r>
              <a:rPr lang="en-US" altLang="zh-CN" dirty="0"/>
              <a:t>4</a:t>
            </a:r>
            <a:r>
              <a:rPr lang="zh-CN" altLang="en-US" dirty="0"/>
              <a:t>种，共需要</a:t>
            </a:r>
            <a:r>
              <a:rPr lang="en-US" altLang="zh-CN" b="1" dirty="0"/>
              <a:t>14</a:t>
            </a:r>
            <a:r>
              <a:rPr lang="zh-CN" altLang="en-US" b="1" dirty="0"/>
              <a:t>位即可</a:t>
            </a:r>
            <a:r>
              <a:rPr lang="zh-CN" altLang="en-US" dirty="0"/>
              <a:t>，如果采用扩展操作码，操作码部分只需要</a:t>
            </a:r>
            <a:r>
              <a:rPr lang="en-US" altLang="zh-CN" dirty="0"/>
              <a:t>1</a:t>
            </a:r>
            <a:r>
              <a:rPr lang="zh-CN" altLang="en-US" dirty="0"/>
              <a:t>位即可。因为只有</a:t>
            </a:r>
            <a:r>
              <a:rPr lang="en-US" altLang="zh-CN" dirty="0"/>
              <a:t>MOV</a:t>
            </a:r>
            <a:r>
              <a:rPr lang="zh-CN" altLang="en-US" dirty="0"/>
              <a:t>有</a:t>
            </a:r>
            <a:r>
              <a:rPr lang="en-US" altLang="zh-CN" dirty="0"/>
              <a:t>2</a:t>
            </a:r>
            <a:r>
              <a:rPr lang="zh-CN" altLang="en-US" dirty="0"/>
              <a:t>个地址码，</a:t>
            </a:r>
            <a:r>
              <a:rPr lang="en-US" altLang="zh-CN" dirty="0"/>
              <a:t>ADD</a:t>
            </a:r>
            <a:r>
              <a:rPr lang="zh-CN" altLang="en-US" dirty="0"/>
              <a:t>指令只有</a:t>
            </a:r>
            <a:r>
              <a:rPr lang="en-US" altLang="zh-CN" dirty="0"/>
              <a:t>1</a:t>
            </a:r>
            <a:r>
              <a:rPr lang="zh-CN" altLang="en-US" dirty="0"/>
              <a:t>个地址码，后两种指令没有地址码</a:t>
            </a:r>
            <a:r>
              <a:rPr lang="en-US" altLang="zh-CN" dirty="0"/>
              <a:t>,</a:t>
            </a:r>
            <a:r>
              <a:rPr lang="zh-CN" altLang="en-US" dirty="0"/>
              <a:t>比如最高位</a:t>
            </a:r>
            <a:r>
              <a:rPr lang="en-US" altLang="zh-CN" dirty="0"/>
              <a:t>OP</a:t>
            </a:r>
            <a:r>
              <a:rPr lang="zh-CN" altLang="en-US" dirty="0"/>
              <a:t>，</a:t>
            </a:r>
            <a:r>
              <a:rPr lang="en-US" altLang="zh-CN" dirty="0"/>
              <a:t>MOV</a:t>
            </a:r>
            <a:r>
              <a:rPr lang="zh-CN" altLang="en-US" dirty="0"/>
              <a:t>用</a:t>
            </a:r>
            <a:r>
              <a:rPr lang="en-US" altLang="zh-CN" dirty="0"/>
              <a:t>0</a:t>
            </a:r>
            <a:r>
              <a:rPr lang="zh-CN" altLang="en-US" dirty="0"/>
              <a:t>，</a:t>
            </a:r>
            <a:r>
              <a:rPr lang="en-US" altLang="zh-CN" dirty="0"/>
              <a:t>ADD</a:t>
            </a:r>
            <a:r>
              <a:rPr lang="zh-CN" altLang="en-US" dirty="0"/>
              <a:t>用</a:t>
            </a:r>
            <a:r>
              <a:rPr lang="en-US" altLang="zh-CN" dirty="0"/>
              <a:t>1</a:t>
            </a:r>
            <a:r>
              <a:rPr lang="zh-CN" altLang="en-US" dirty="0"/>
              <a:t>，</a:t>
            </a:r>
            <a:r>
              <a:rPr lang="en-US" altLang="zh-CN" baseline="0" dirty="0"/>
              <a:t> ADD</a:t>
            </a:r>
            <a:r>
              <a:rPr lang="zh-CN" altLang="en-US" baseline="0" dirty="0"/>
              <a:t>高</a:t>
            </a:r>
            <a:r>
              <a:rPr lang="en-US" altLang="zh-CN" baseline="0" dirty="0"/>
              <a:t>7</a:t>
            </a:r>
            <a:r>
              <a:rPr lang="zh-CN" altLang="en-US" baseline="0" dirty="0"/>
              <a:t>位</a:t>
            </a:r>
            <a:r>
              <a:rPr lang="en-US" altLang="zh-CN" baseline="0" dirty="0"/>
              <a:t>1 000000</a:t>
            </a:r>
            <a:r>
              <a:rPr lang="zh-CN" altLang="en-US" baseline="0" dirty="0"/>
              <a:t>；</a:t>
            </a:r>
            <a:r>
              <a:rPr lang="en-US" altLang="zh-CN" baseline="0" dirty="0" err="1"/>
              <a:t>Mem</a:t>
            </a:r>
            <a:r>
              <a:rPr lang="zh-CN" altLang="en-US" baseline="0" dirty="0"/>
              <a:t>用</a:t>
            </a:r>
            <a:r>
              <a:rPr lang="en-US" altLang="zh-CN" baseline="0" dirty="0"/>
              <a:t>1 000001 </a:t>
            </a:r>
            <a:r>
              <a:rPr lang="zh-CN" altLang="en-US" baseline="0" dirty="0"/>
              <a:t>。。。。</a:t>
            </a:r>
            <a:r>
              <a:rPr lang="en-US" altLang="zh-CN" baseline="0" dirty="0"/>
              <a:t>Branch1 000010 </a:t>
            </a:r>
            <a:r>
              <a:rPr lang="zh-CN" altLang="en-US" baseline="0" dirty="0"/>
              <a:t>。</a:t>
            </a:r>
            <a:endParaRPr lang="en-US" altLang="zh-CN" dirty="0"/>
          </a:p>
          <a:p>
            <a:r>
              <a:rPr lang="en-US" altLang="zh-CN" dirty="0"/>
              <a:t>	2</a:t>
            </a:r>
            <a:r>
              <a:rPr lang="zh-CN" altLang="en-US" dirty="0"/>
              <a:t>）如运算类，用</a:t>
            </a:r>
            <a:r>
              <a:rPr lang="en-US" altLang="zh-CN" dirty="0"/>
              <a:t>ADD</a:t>
            </a:r>
            <a:r>
              <a:rPr lang="zh-CN" altLang="en-US" dirty="0"/>
              <a:t>指令来描述数据通路。</a:t>
            </a:r>
            <a:r>
              <a:rPr lang="en-US" altLang="zh-CN" dirty="0"/>
              <a:t>ADD</a:t>
            </a:r>
            <a:r>
              <a:rPr lang="zh-CN" altLang="en-US" dirty="0"/>
              <a:t>指令其中一个原操作数来源于</a:t>
            </a:r>
            <a:r>
              <a:rPr lang="en-US" altLang="zh-CN" dirty="0"/>
              <a:t>X</a:t>
            </a:r>
            <a:r>
              <a:rPr lang="zh-CN" altLang="en-US" dirty="0"/>
              <a:t>寄存器，数据暂存在</a:t>
            </a:r>
            <a:r>
              <a:rPr lang="en-US" altLang="zh-CN" dirty="0"/>
              <a:t>Z</a:t>
            </a:r>
            <a:r>
              <a:rPr lang="zh-CN" altLang="en-US" dirty="0"/>
              <a:t>寄存器中，因此只需要给出操作码</a:t>
            </a:r>
            <a:r>
              <a:rPr lang="en-US" altLang="zh-CN" dirty="0"/>
              <a:t>ADD</a:t>
            </a:r>
            <a:r>
              <a:rPr lang="zh-CN" altLang="en-US" dirty="0"/>
              <a:t>、</a:t>
            </a:r>
            <a:r>
              <a:rPr lang="en-US" altLang="zh-CN" dirty="0"/>
              <a:t>mode</a:t>
            </a:r>
            <a:r>
              <a:rPr lang="zh-CN" altLang="en-US" dirty="0"/>
              <a:t>（</a:t>
            </a:r>
            <a:r>
              <a:rPr lang="en-US" altLang="zh-CN" dirty="0"/>
              <a:t>+4</a:t>
            </a:r>
            <a:r>
              <a:rPr lang="zh-CN" altLang="en-US" dirty="0"/>
              <a:t>还是</a:t>
            </a:r>
            <a:r>
              <a:rPr lang="en-US" altLang="zh-CN" dirty="0"/>
              <a:t>+</a:t>
            </a:r>
            <a:r>
              <a:rPr lang="zh-CN" altLang="en-US" dirty="0"/>
              <a:t>寄存器中的值）、目的寄存器即可。</a:t>
            </a:r>
            <a:endParaRPr lang="en-US" altLang="zh-CN" dirty="0"/>
          </a:p>
          <a:p>
            <a:r>
              <a:rPr lang="en-US" altLang="zh-CN" dirty="0"/>
              <a:t>	3</a:t>
            </a:r>
            <a:r>
              <a:rPr lang="zh-CN" altLang="en-US" dirty="0"/>
              <a:t>）访存类，</a:t>
            </a:r>
            <a:r>
              <a:rPr lang="en-US" altLang="zh-CN" dirty="0" err="1"/>
              <a:t>Mem</a:t>
            </a:r>
            <a:r>
              <a:rPr lang="zh-CN" altLang="en-US" dirty="0"/>
              <a:t>，通过操作码判别</a:t>
            </a:r>
            <a:r>
              <a:rPr lang="en-US" altLang="zh-CN" dirty="0"/>
              <a:t>load</a:t>
            </a:r>
            <a:r>
              <a:rPr lang="zh-CN" altLang="en-US" dirty="0"/>
              <a:t>还是</a:t>
            </a:r>
            <a:r>
              <a:rPr lang="en-US" altLang="zh-CN" dirty="0"/>
              <a:t>Store</a:t>
            </a:r>
            <a:r>
              <a:rPr lang="zh-CN" altLang="en-US" dirty="0"/>
              <a:t>操作。</a:t>
            </a:r>
            <a:r>
              <a:rPr lang="en-US" altLang="zh-CN" dirty="0"/>
              <a:t>Load</a:t>
            </a:r>
            <a:r>
              <a:rPr lang="zh-CN" altLang="en-US" dirty="0"/>
              <a:t>完成</a:t>
            </a:r>
            <a:r>
              <a:rPr lang="en-US" altLang="zh-CN" dirty="0"/>
              <a:t>M[AR] →DR </a:t>
            </a:r>
            <a:r>
              <a:rPr lang="zh-CN" altLang="en-US" dirty="0"/>
              <a:t>；</a:t>
            </a:r>
            <a:r>
              <a:rPr lang="en-US" altLang="zh-CN" dirty="0"/>
              <a:t>Store</a:t>
            </a:r>
            <a:r>
              <a:rPr lang="zh-CN" altLang="en-US" dirty="0"/>
              <a:t>完成</a:t>
            </a:r>
            <a:r>
              <a:rPr lang="en-US" altLang="zh-CN" dirty="0"/>
              <a:t>DR→M[AR]</a:t>
            </a:r>
            <a:r>
              <a:rPr lang="zh-CN" altLang="en-US" dirty="0"/>
              <a:t>；其余的操作归</a:t>
            </a:r>
            <a:r>
              <a:rPr lang="en-US" altLang="zh-CN" dirty="0"/>
              <a:t>MOV</a:t>
            </a:r>
            <a:r>
              <a:rPr lang="zh-CN" altLang="en-US" dirty="0"/>
              <a:t>指令实现。</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	4</a:t>
            </a:r>
            <a:r>
              <a:rPr lang="zh-CN" altLang="en-US" dirty="0"/>
              <a:t>）顺序控制类，</a:t>
            </a:r>
            <a:r>
              <a:rPr lang="en-US" altLang="zh-CN" dirty="0"/>
              <a:t>Branch +</a:t>
            </a:r>
            <a:r>
              <a:rPr lang="zh-CN" altLang="en-US" dirty="0"/>
              <a:t>操作码中的判断条件（</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a:t>
            </a:r>
            <a:r>
              <a:rPr lang="en-US" altLang="zh-CN" sz="2200" b="1" baseline="-25000"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equal</a:t>
            </a:r>
            <a:r>
              <a:rPr lang="en-US" altLang="zh-CN" dirty="0"/>
              <a:t>=1</a:t>
            </a:r>
            <a:r>
              <a:rPr lang="zh-CN" altLang="en-US" dirty="0"/>
              <a:t>？）。</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用助记符方式描述微指令，相对容易掌握，类似于汇编代码。</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389086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2527591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弊端，之前能够并发的操作现在必须分步骤了，如垂直型微指令的</a:t>
            </a:r>
            <a:r>
              <a:rPr lang="en-US" altLang="zh-CN" b="1" dirty="0"/>
              <a:t>Load</a:t>
            </a:r>
            <a:r>
              <a:rPr lang="zh-CN" altLang="en-US" b="1" dirty="0"/>
              <a:t>指令</a:t>
            </a:r>
            <a:r>
              <a:rPr lang="zh-CN" altLang="en-US" dirty="0"/>
              <a:t>如上表所示，需要注意：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Load</a:t>
            </a:r>
            <a:r>
              <a:rPr lang="zh-CN" altLang="en-US" dirty="0"/>
              <a:t>指令要执行，必须先执行取指令，</a:t>
            </a:r>
            <a:r>
              <a:rPr lang="en-US" altLang="zh-CN" dirty="0"/>
              <a:t>T1-T4</a:t>
            </a:r>
            <a:r>
              <a:rPr lang="zh-CN" altLang="en-US" dirty="0"/>
              <a:t>；然后执行</a:t>
            </a:r>
            <a:r>
              <a:rPr lang="en-US" altLang="zh-CN" dirty="0"/>
              <a:t>Load</a:t>
            </a:r>
            <a:r>
              <a:rPr lang="zh-CN" altLang="en-US" dirty="0"/>
              <a:t>指令的具体功能。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T1</a:t>
            </a:r>
            <a:r>
              <a:rPr lang="zh-CN" altLang="en-US" dirty="0"/>
              <a:t>，送出地址，并</a:t>
            </a:r>
            <a:r>
              <a:rPr lang="en-US" altLang="zh-CN" dirty="0"/>
              <a:t>PC</a:t>
            </a:r>
            <a:r>
              <a:rPr lang="zh-CN" altLang="en-US" dirty="0"/>
              <a:t>送</a:t>
            </a:r>
            <a:r>
              <a:rPr lang="en-US" altLang="zh-CN" dirty="0"/>
              <a:t>X</a:t>
            </a:r>
            <a:r>
              <a:rPr lang="zh-CN" altLang="en-US" dirty="0"/>
              <a:t>。之前的</a:t>
            </a:r>
            <a:r>
              <a:rPr lang="en-US" altLang="zh-CN" sz="1200" b="1" kern="1200" baseline="0" dirty="0">
                <a:solidFill>
                  <a:schemeClr val="tx1"/>
                </a:solidFill>
                <a:latin typeface="微软雅黑" panose="020B0503020204020204" pitchFamily="34" charset="-122"/>
                <a:ea typeface="微软雅黑" panose="020B0503020204020204" pitchFamily="34" charset="-122"/>
                <a:cs typeface="+mn-cs"/>
              </a:rPr>
              <a:t>PC</a:t>
            </a:r>
            <a:r>
              <a:rPr lang="en-US" altLang="zh-CN" sz="12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200" b="1" kern="1200" baseline="0" dirty="0">
                <a:solidFill>
                  <a:schemeClr val="tx1"/>
                </a:solidFill>
                <a:latin typeface="微软雅黑" panose="020B0503020204020204" pitchFamily="34" charset="-122"/>
                <a:ea typeface="微软雅黑" panose="020B0503020204020204" pitchFamily="34" charset="-122"/>
                <a:cs typeface="+mn-cs"/>
              </a:rPr>
              <a:t>AR</a:t>
            </a:r>
            <a:r>
              <a:rPr lang="zh-CN" altLang="en-US" sz="12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200" b="1" kern="1200" baseline="0" dirty="0">
                <a:solidFill>
                  <a:schemeClr val="tx1"/>
                </a:solidFill>
                <a:latin typeface="微软雅黑" panose="020B0503020204020204" pitchFamily="34" charset="-122"/>
                <a:ea typeface="微软雅黑" panose="020B0503020204020204" pitchFamily="34" charset="-122"/>
                <a:cs typeface="+mn-cs"/>
              </a:rPr>
              <a:t>PC</a:t>
            </a:r>
            <a:r>
              <a:rPr lang="en-US" altLang="zh-CN" sz="12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本来可以并发的，但现在必须用两条</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MOV</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指令实现，需要</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2</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个时钟周期</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C1</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和</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C2</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。同样</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ZPC,  M[AR]DR </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也需要两个周期来完成。变为两条指令，</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MOV PC</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和</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rPr>
              <a:t>3</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rPr>
              <a:t>T2</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rPr>
              <a:t>实现</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rPr>
              <a:t>X+4→Z</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rPr>
              <a:t>；</a:t>
            </a:r>
            <a:endParaRPr lang="en-US" altLang="zh-CN" sz="1200" b="0" kern="1200" baseline="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4</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T3</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 注意</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是没有写使能的，所以</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C3</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指令结束之后必须接</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MOV PC , Z</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指令，及时把</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中的数据写到目的地址，避免被覆盖。</a:t>
            </a:r>
            <a:endPar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5</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T4</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节拍之后要根据取指令的功能决定转移到对应位置执行，所以要用</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Branch  P0</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实现此功能。</a:t>
            </a:r>
            <a:endPar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后面以此类推，实现</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load</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指令的功能，注意最后用</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Branch P</a:t>
            </a:r>
            <a:r>
              <a:rPr lang="en-US" altLang="zh-CN" sz="1200" b="0" kern="1200" baseline="-2500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end</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跳回到取指令的入口</a:t>
            </a:r>
            <a:r>
              <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C1</a:t>
            </a:r>
            <a:r>
              <a:rPr lang="zh-CN" altLang="en-US"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处。</a:t>
            </a:r>
            <a:endParaRPr lang="en-US" altLang="zh-CN" sz="1200" b="0"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kern="1200" baseline="0" dirty="0">
              <a:solidFill>
                <a:schemeClr val="tx1"/>
              </a:solidFill>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kern="1200" baseline="0" dirty="0">
              <a:solidFill>
                <a:schemeClr val="tx1"/>
              </a:solidFill>
              <a:latin typeface="微软雅黑" panose="020B0503020204020204" pitchFamily="34" charset="-122"/>
              <a:ea typeface="微软雅黑" panose="020B0503020204020204"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1423738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I read that microcode is loaded in the processor on each reboot.</a:t>
            </a:r>
          </a:p>
          <a:p>
            <a:pPr fontAlgn="base"/>
            <a:r>
              <a:rPr lang="en-US" altLang="zh-CN" sz="1200" b="0" i="0" kern="1200" dirty="0">
                <a:solidFill>
                  <a:schemeClr val="tx1"/>
                </a:solidFill>
                <a:effectLst/>
                <a:latin typeface="+mn-lt"/>
                <a:ea typeface="+mn-ea"/>
                <a:cs typeface="+mn-cs"/>
              </a:rPr>
              <a:t>The BIOS can issue a microcode update during boot. So can the operating system. Frequently these updates are required, especially with later Intel CPUs.</a:t>
            </a:r>
          </a:p>
          <a:p>
            <a:pPr fontAlgn="base"/>
            <a:r>
              <a:rPr lang="en-US" altLang="zh-CN" sz="1200" b="0" i="0" kern="1200" dirty="0">
                <a:solidFill>
                  <a:schemeClr val="tx1"/>
                </a:solidFill>
                <a:effectLst/>
                <a:latin typeface="+mn-lt"/>
                <a:ea typeface="+mn-ea"/>
                <a:cs typeface="+mn-cs"/>
              </a:rPr>
              <a:t>It resides on flash memory and when the machine is booted, it gets copied to the CPU. Or in the case of Linux, the OS itself has the microcode copy for the processor. But how does the microcode get copied to the processor?</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Modern Intel and CPUs have a mechanism called "Model Specific Registers", and special CPU instructions to read (RDMSR) and write to them (WRMSR). While these registers affect CPU settings, writing to a specific one with the address of the new microcode tells the CPU to read a region of memory and apply over the existing microcode.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All data moves in a computer by the consent of the CPU. CPU is given instructions in machine language. As microcode is imperative for execution of these machine language instructions, so without the microcode being present in the processor, how the instruction for accessing the flash memory and doing the consequent operations are done by CPU?</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There is always a microcode. The mechanism above updates the microcode. Intel/AMD don't really publish specifics on how it works, they only provide an update mechanism. Obviously somehow it is copying a ROM microcode to some sort of CPU internal memory. But there is some microcode there when the CPU starts. Some recent Intel and possibly AMD CPUs won't work reliably after boot without a microcode update done by the BIOS but evidently they will function well enough to perform an initial microcode update.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Does this mean that hard-wired non-</a:t>
            </a:r>
            <a:r>
              <a:rPr lang="en-US" altLang="zh-CN" sz="1200" b="0" i="0" kern="1200" dirty="0" err="1">
                <a:solidFill>
                  <a:schemeClr val="tx1"/>
                </a:solidFill>
                <a:effectLst/>
                <a:latin typeface="+mn-lt"/>
                <a:ea typeface="+mn-ea"/>
                <a:cs typeface="+mn-cs"/>
              </a:rPr>
              <a:t>microcoded</a:t>
            </a:r>
            <a:r>
              <a:rPr lang="en-US" altLang="zh-CN" sz="1200" b="0" i="0" kern="1200" dirty="0">
                <a:solidFill>
                  <a:schemeClr val="tx1"/>
                </a:solidFill>
                <a:effectLst/>
                <a:latin typeface="+mn-lt"/>
                <a:ea typeface="+mn-ea"/>
                <a:cs typeface="+mn-cs"/>
              </a:rPr>
              <a:t> instructions copy the microcode in real mode?</a:t>
            </a:r>
          </a:p>
          <a:p>
            <a:pPr fontAlgn="base"/>
            <a:endParaRPr lang="en-US" altLang="zh-CN" sz="1200" b="0" i="0" kern="1200" dirty="0">
              <a:solidFill>
                <a:schemeClr val="tx1"/>
              </a:solidFill>
              <a:effectLst/>
              <a:latin typeface="+mn-lt"/>
              <a:ea typeface="+mn-ea"/>
              <a:cs typeface="+mn-cs"/>
            </a:endParaRPr>
          </a:p>
          <a:p>
            <a:pPr fontAlgn="base"/>
            <a:r>
              <a:rPr lang="en-US" altLang="zh-CN" sz="1200" b="0" i="0" kern="1200" dirty="0">
                <a:solidFill>
                  <a:schemeClr val="tx1"/>
                </a:solidFill>
                <a:effectLst/>
                <a:latin typeface="+mn-lt"/>
                <a:ea typeface="+mn-ea"/>
                <a:cs typeface="+mn-cs"/>
              </a:rPr>
              <a:t>The initial microcode setup is done internally by the CPU and no instructions are executed to achieve that. It's setup before the first CPU instruction is executed.</a:t>
            </a:r>
          </a:p>
          <a:p>
            <a:pPr fontAlgn="base"/>
            <a:r>
              <a:rPr lang="en-US" altLang="zh-CN" sz="1200" b="0" i="0" kern="1200" dirty="0">
                <a:solidFill>
                  <a:schemeClr val="tx1"/>
                </a:solidFill>
                <a:effectLst/>
                <a:latin typeface="+mn-lt"/>
                <a:ea typeface="+mn-ea"/>
                <a:cs typeface="+mn-cs"/>
              </a:rPr>
              <a:t>To update the BIOS the appropriate RDMSR and WRMSR instructions must be executed.</a:t>
            </a:r>
          </a:p>
          <a:p>
            <a:pPr fontAlgn="base"/>
            <a:r>
              <a:rPr lang="en-US" altLang="zh-CN" sz="1200" b="0" i="0" u="sng" kern="1200" dirty="0">
                <a:solidFill>
                  <a:schemeClr val="tx1"/>
                </a:solidFill>
                <a:effectLst/>
                <a:latin typeface="+mn-lt"/>
                <a:ea typeface="+mn-ea"/>
                <a:cs typeface="+mn-cs"/>
                <a:hlinkClick r:id="rId3"/>
              </a:rPr>
              <a:t>Reference</a:t>
            </a:r>
            <a:r>
              <a:rPr lang="en-US" altLang="zh-CN" sz="1200" b="0" i="0" kern="1200" dirty="0">
                <a:solidFill>
                  <a:schemeClr val="tx1"/>
                </a:solidFill>
                <a:effectLst/>
                <a:latin typeface="+mn-lt"/>
                <a:ea typeface="+mn-ea"/>
                <a:cs typeface="+mn-cs"/>
              </a:rPr>
              <a:t>: "This instruction must be executed at privilege level 0 or in real-address mode; otherwise, a general protection exception #GP(0) will be generated." If it's not executed in real mode it must be done in ring 0 or kernel mode. You can update the microcode anytime.</a:t>
            </a:r>
          </a:p>
          <a:p>
            <a:pPr fontAlgn="base"/>
            <a:r>
              <a:rPr lang="en-US" altLang="zh-CN" sz="1200" b="0" i="0" u="none" strike="noStrike" kern="1200" dirty="0" err="1">
                <a:solidFill>
                  <a:schemeClr val="tx1"/>
                </a:solidFill>
                <a:effectLst/>
                <a:latin typeface="+mn-lt"/>
                <a:ea typeface="+mn-ea"/>
                <a:cs typeface="+mn-cs"/>
                <a:hlinkClick r:id="rId4" tooltip="short permalink to this answer"/>
              </a:rPr>
              <a:t>share</a:t>
            </a:r>
            <a:r>
              <a:rPr lang="en-US" altLang="zh-CN" sz="1200" b="0" i="0" u="none" strike="noStrike" kern="1200" dirty="0" err="1">
                <a:solidFill>
                  <a:schemeClr val="tx1"/>
                </a:solidFill>
                <a:effectLst/>
                <a:latin typeface="+mn-lt"/>
                <a:ea typeface="+mn-ea"/>
                <a:cs typeface="+mn-cs"/>
                <a:hlinkClick r:id="rId5"/>
              </a:rPr>
              <a:t>improve</a:t>
            </a:r>
            <a:r>
              <a:rPr lang="en-US" altLang="zh-CN" sz="1200" b="0" i="0" u="none" strike="noStrike" kern="1200" dirty="0">
                <a:solidFill>
                  <a:schemeClr val="tx1"/>
                </a:solidFill>
                <a:effectLst/>
                <a:latin typeface="+mn-lt"/>
                <a:ea typeface="+mn-ea"/>
                <a:cs typeface="+mn-cs"/>
                <a:hlinkClick r:id="rId5"/>
              </a:rPr>
              <a:t> this answer</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4143997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388881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下面通过前面介绍过的单总线结构</a:t>
            </a:r>
            <a:r>
              <a:rPr lang="en-US" altLang="zh-CN" dirty="0"/>
              <a:t>CPU</a:t>
            </a:r>
            <a:r>
              <a:rPr lang="zh-CN" altLang="en-US" dirty="0"/>
              <a:t>实例，介绍微程序控制器的设计方法。</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103473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、微指令格式设计：</a:t>
            </a:r>
            <a:endParaRPr lang="en-US" altLang="zh-CN" dirty="0"/>
          </a:p>
          <a:p>
            <a:r>
              <a:rPr lang="en-US" altLang="zh-CN" dirty="0"/>
              <a:t>	1</a:t>
            </a:r>
            <a:r>
              <a:rPr lang="zh-CN" altLang="en-US" dirty="0"/>
              <a:t>）操作控制字段：把单总线</a:t>
            </a:r>
            <a:r>
              <a:rPr lang="en-US" altLang="zh-CN" dirty="0"/>
              <a:t>CPU</a:t>
            </a:r>
            <a:r>
              <a:rPr lang="zh-CN" altLang="en-US" dirty="0"/>
              <a:t>的，</a:t>
            </a:r>
            <a:r>
              <a:rPr lang="zh-CN" altLang="en-US" b="1" dirty="0"/>
              <a:t>所有的并发控制信号</a:t>
            </a:r>
            <a:r>
              <a:rPr lang="zh-CN" altLang="en-US" dirty="0"/>
              <a:t>封装成</a:t>
            </a:r>
            <a:r>
              <a:rPr lang="zh-CN" altLang="en-US" b="1" dirty="0"/>
              <a:t>微指令</a:t>
            </a:r>
            <a:r>
              <a:rPr lang="zh-CN" altLang="en-US" dirty="0"/>
              <a:t>的</a:t>
            </a:r>
            <a:r>
              <a:rPr lang="zh-CN" altLang="en-US" b="1" dirty="0"/>
              <a:t>操作控制字段</a:t>
            </a:r>
            <a:r>
              <a:rPr lang="zh-CN" altLang="en-US" dirty="0"/>
              <a:t>。为</a:t>
            </a:r>
            <a:r>
              <a:rPr lang="en-US" altLang="zh-CN" dirty="0"/>
              <a:t>1</a:t>
            </a:r>
            <a:r>
              <a:rPr lang="zh-CN" altLang="en-US" dirty="0"/>
              <a:t>表示控制信号有效，为</a:t>
            </a:r>
            <a:r>
              <a:rPr lang="en-US" altLang="zh-CN" dirty="0"/>
              <a:t>0</a:t>
            </a:r>
            <a:r>
              <a:rPr lang="zh-CN" altLang="en-US" dirty="0"/>
              <a:t>表示控制信号无效。通过控制线把这些控制信号连接到各个控点，发出微指令就可以实现对应控制。</a:t>
            </a:r>
            <a:r>
              <a:rPr lang="en-US" altLang="zh-CN" dirty="0"/>
              <a:t>	2</a:t>
            </a:r>
            <a:r>
              <a:rPr lang="zh-CN" altLang="en-US" dirty="0"/>
              <a:t>）顺序控制字段：判别字段</a:t>
            </a:r>
            <a:r>
              <a:rPr lang="en-US" altLang="zh-CN" dirty="0"/>
              <a:t>=0</a:t>
            </a:r>
            <a:r>
              <a:rPr lang="zh-CN" altLang="en-US" dirty="0"/>
              <a:t>时，下址字段给出下一条微指令的微地址；判别字段不等于</a:t>
            </a:r>
            <a:r>
              <a:rPr lang="en-US" altLang="zh-CN" dirty="0"/>
              <a:t>0</a:t>
            </a:r>
            <a:r>
              <a:rPr lang="zh-CN" altLang="en-US" dirty="0"/>
              <a:t>时，下址字段无效，根据事先约定规则给出下一条微指令的微地址。</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6</a:t>
            </a:fld>
            <a:endParaRPr lang="zh-CN" altLang="en-US"/>
          </a:p>
        </p:txBody>
      </p:sp>
    </p:spTree>
    <p:extLst>
      <p:ext uri="{BB962C8B-B14F-4D97-AF65-F5344CB8AC3E}">
        <p14:creationId xmlns:p14="http://schemas.microsoft.com/office/powerpoint/2010/main" val="139798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、左边主存中存放的是汇编程序指令代码。右边是控制存储器，存放的是微指令。</a:t>
            </a:r>
            <a:endParaRPr lang="en-US" altLang="zh-CN" dirty="0"/>
          </a:p>
          <a:p>
            <a:r>
              <a:rPr lang="en-US" altLang="zh-CN" dirty="0"/>
              <a:t>2</a:t>
            </a:r>
            <a:r>
              <a:rPr lang="zh-CN" altLang="en-US" dirty="0"/>
              <a:t>、每</a:t>
            </a:r>
            <a:r>
              <a:rPr lang="zh-CN" altLang="en-US" b="1" dirty="0"/>
              <a:t>一条汇编指令</a:t>
            </a:r>
            <a:r>
              <a:rPr lang="zh-CN" altLang="en-US" dirty="0"/>
              <a:t>对应</a:t>
            </a:r>
            <a:r>
              <a:rPr lang="zh-CN" altLang="en-US" b="1" dirty="0"/>
              <a:t>一段微程序</a:t>
            </a:r>
            <a:r>
              <a:rPr lang="zh-CN" altLang="en-US" dirty="0"/>
              <a:t>。如</a:t>
            </a:r>
            <a:r>
              <a:rPr lang="en-US" altLang="zh-CN" b="1" dirty="0" err="1"/>
              <a:t>lw</a:t>
            </a:r>
            <a:r>
              <a:rPr lang="zh-CN" altLang="en-US" b="1" dirty="0"/>
              <a:t>指令的执行阶段</a:t>
            </a:r>
            <a:r>
              <a:rPr lang="zh-CN" altLang="en-US" dirty="0"/>
              <a:t>对应</a:t>
            </a:r>
            <a:r>
              <a:rPr lang="en-US" altLang="zh-CN" b="1" dirty="0"/>
              <a:t>3</a:t>
            </a:r>
            <a:r>
              <a:rPr lang="zh-CN" altLang="en-US" b="1" dirty="0"/>
              <a:t>条微指令</a:t>
            </a:r>
            <a:r>
              <a:rPr lang="zh-CN" altLang="en-US" dirty="0"/>
              <a:t>。</a:t>
            </a:r>
            <a:r>
              <a:rPr lang="en-US" altLang="zh-CN" dirty="0" err="1"/>
              <a:t>Sw</a:t>
            </a:r>
            <a:r>
              <a:rPr lang="zh-CN" altLang="en-US" dirty="0"/>
              <a:t>指令的执行阶段对应</a:t>
            </a:r>
            <a:r>
              <a:rPr lang="en-US" altLang="zh-CN" dirty="0"/>
              <a:t>2</a:t>
            </a:r>
            <a:r>
              <a:rPr lang="zh-CN" altLang="en-US" dirty="0"/>
              <a:t>条微指令，等等</a:t>
            </a:r>
            <a:endParaRPr lang="en-US" altLang="zh-CN" dirty="0"/>
          </a:p>
          <a:p>
            <a:r>
              <a:rPr lang="en-US" altLang="zh-CN" dirty="0"/>
              <a:t>3</a:t>
            </a:r>
            <a:r>
              <a:rPr lang="zh-CN" altLang="en-US" dirty="0"/>
              <a:t>、控制存储器最上面存放的是所有汇编指令对应的微指令公用的</a:t>
            </a:r>
            <a:r>
              <a:rPr lang="zh-CN" altLang="en-US" b="1" dirty="0"/>
              <a:t>取指微程序</a:t>
            </a:r>
            <a:r>
              <a:rPr lang="zh-CN" altLang="en-US" dirty="0"/>
              <a:t>，其中第二条微指令中红色部分是表示判别字段有效（非</a:t>
            </a:r>
            <a:r>
              <a:rPr lang="en-US" altLang="zh-CN" dirty="0"/>
              <a:t>0</a:t>
            </a:r>
            <a:r>
              <a:rPr lang="zh-CN" altLang="en-US" dirty="0"/>
              <a:t>）。表示要根据判别字段进行跳转，可能跳转到</a:t>
            </a:r>
            <a:r>
              <a:rPr lang="en-US" altLang="zh-CN" dirty="0" err="1"/>
              <a:t>lw</a:t>
            </a:r>
            <a:r>
              <a:rPr lang="zh-CN" altLang="en-US" dirty="0"/>
              <a:t>微程序，也可能跳转到</a:t>
            </a:r>
            <a:r>
              <a:rPr lang="en-US" altLang="zh-CN" dirty="0" err="1"/>
              <a:t>sw</a:t>
            </a:r>
            <a:r>
              <a:rPr lang="zh-CN" altLang="en-US" dirty="0"/>
              <a:t>微程序或者跳转到</a:t>
            </a:r>
            <a:r>
              <a:rPr lang="en-US" altLang="zh-CN" dirty="0" err="1"/>
              <a:t>beq</a:t>
            </a:r>
            <a:r>
              <a:rPr lang="zh-CN" altLang="en-US" dirty="0"/>
              <a:t>指令的微程序。通过</a:t>
            </a:r>
            <a:r>
              <a:rPr lang="zh-CN" altLang="en-US" b="1" dirty="0"/>
              <a:t>判别字段的编码决定</a:t>
            </a:r>
            <a:r>
              <a:rPr lang="zh-CN" altLang="en-US" dirty="0"/>
              <a:t>跳转到哪个微程序段去执行，</a:t>
            </a:r>
            <a:r>
              <a:rPr lang="zh-CN" altLang="en-US" b="1" dirty="0"/>
              <a:t>即执行哪条汇编指令对应的微程序</a:t>
            </a:r>
            <a:r>
              <a:rPr lang="zh-CN" altLang="en-US" dirty="0"/>
              <a:t>。</a:t>
            </a:r>
            <a:endParaRPr lang="en-US" altLang="zh-CN" dirty="0"/>
          </a:p>
          <a:p>
            <a:r>
              <a:rPr lang="en-US" altLang="zh-CN" dirty="0"/>
              <a:t>4</a:t>
            </a:r>
            <a:r>
              <a:rPr lang="zh-CN" altLang="en-US" dirty="0"/>
              <a:t>、每一段微程序执行的最后一条微指令后，都要回到取指微程序执行。从而不断循环，实现指令的执行。</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a:t>
            </a:fld>
            <a:endParaRPr lang="zh-CN" altLang="en-US"/>
          </a:p>
        </p:txBody>
      </p:sp>
    </p:spTree>
    <p:extLst>
      <p:ext uri="{BB962C8B-B14F-4D97-AF65-F5344CB8AC3E}">
        <p14:creationId xmlns:p14="http://schemas.microsoft.com/office/powerpoint/2010/main" val="50293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4780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前面介绍了单总线结构</a:t>
            </a:r>
            <a:r>
              <a:rPr lang="en-US" altLang="zh-CN" dirty="0"/>
              <a:t>CPU</a:t>
            </a:r>
            <a:r>
              <a:rPr lang="zh-CN" altLang="en-US" dirty="0"/>
              <a:t>指令现代时序的的控制流和状态机，每一条指令包括若干时钟周期，一个时钟周期对应一个状态，会产生一组微操作控制信号。</a:t>
            </a:r>
            <a:endParaRPr lang="en-US" altLang="zh-CN" dirty="0"/>
          </a:p>
          <a:p>
            <a:endParaRPr lang="en-US" altLang="zh-CN" dirty="0"/>
          </a:p>
          <a:p>
            <a:r>
              <a:rPr lang="zh-CN" altLang="en-US" dirty="0"/>
              <a:t>由于微指令地址与状态值是相对应的，一条微指令对应一个状态，所以我们可以根据控制流表以及状态机来设计我们的微指令和微程序。</a:t>
            </a:r>
            <a:endParaRPr lang="en-US" altLang="zh-CN" dirty="0"/>
          </a:p>
          <a:p>
            <a:endParaRPr lang="en-US" altLang="zh-CN" dirty="0"/>
          </a:p>
          <a:p>
            <a:r>
              <a:rPr lang="zh-CN" altLang="en-US" dirty="0"/>
              <a:t>即</a:t>
            </a:r>
            <a:r>
              <a:rPr lang="zh-CN" altLang="en-US" b="1" dirty="0"/>
              <a:t>设计出每一条微指令的编码。</a:t>
            </a:r>
            <a:endParaRPr lang="en-US" altLang="zh-CN" b="1" dirty="0"/>
          </a:p>
          <a:p>
            <a:endParaRPr lang="en-US" altLang="zh-CN" b="1" dirty="0"/>
          </a:p>
          <a:p>
            <a:r>
              <a:rPr lang="zh-CN" altLang="en-US" b="1" dirty="0"/>
              <a:t>注意</a:t>
            </a:r>
            <a:r>
              <a:rPr lang="zh-CN" altLang="en-US" b="0" dirty="0"/>
              <a:t>节拍从</a:t>
            </a:r>
            <a:r>
              <a:rPr lang="en-US" altLang="zh-CN" b="1" dirty="0"/>
              <a:t>1</a:t>
            </a:r>
            <a:r>
              <a:rPr lang="zh-CN" altLang="en-US" b="0" dirty="0"/>
              <a:t>开始编号，状态从</a:t>
            </a:r>
            <a:r>
              <a:rPr lang="en-US" altLang="zh-CN" b="1" dirty="0"/>
              <a:t>0</a:t>
            </a:r>
            <a:r>
              <a:rPr lang="zh-CN" altLang="en-US" b="0" dirty="0"/>
              <a:t>开始编号，</a:t>
            </a:r>
            <a:r>
              <a:rPr lang="en-US" altLang="zh-CN" b="1" dirty="0"/>
              <a:t>S0</a:t>
            </a:r>
            <a:r>
              <a:rPr lang="zh-CN" altLang="en-US" b="1" dirty="0"/>
              <a:t>对应</a:t>
            </a:r>
            <a:r>
              <a:rPr lang="en-US" altLang="zh-CN" b="1" dirty="0"/>
              <a:t>T1</a:t>
            </a:r>
            <a:r>
              <a:rPr lang="zh-CN" altLang="en-US" b="1" dirty="0"/>
              <a:t>，</a:t>
            </a:r>
            <a:r>
              <a:rPr lang="en-US" altLang="zh-CN" b="1" dirty="0"/>
              <a:t>S1-T2</a:t>
            </a:r>
            <a:r>
              <a:rPr lang="zh-CN" altLang="en-US" b="1" dirty="0"/>
              <a:t>。</a:t>
            </a:r>
            <a:endParaRPr lang="en-US" altLang="zh-CN" b="1"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20188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、一条微指令对应</a:t>
            </a:r>
            <a:r>
              <a:rPr lang="en-US" altLang="zh-CN" dirty="0"/>
              <a:t>22</a:t>
            </a:r>
            <a:r>
              <a:rPr lang="zh-CN" altLang="en-US" dirty="0"/>
              <a:t>个控点，</a:t>
            </a:r>
            <a:r>
              <a:rPr lang="en-US" altLang="zh-CN" dirty="0"/>
              <a:t>2</a:t>
            </a:r>
            <a:r>
              <a:rPr lang="zh-CN" altLang="en-US" dirty="0"/>
              <a:t>个判别位，</a:t>
            </a:r>
            <a:r>
              <a:rPr lang="en-US" altLang="zh-CN" dirty="0"/>
              <a:t>5</a:t>
            </a:r>
            <a:r>
              <a:rPr lang="zh-CN" altLang="en-US" dirty="0"/>
              <a:t>位下址字段。</a:t>
            </a:r>
            <a:endParaRPr lang="en-US" altLang="zh-CN" dirty="0"/>
          </a:p>
          <a:p>
            <a:r>
              <a:rPr lang="en-US" altLang="zh-CN" dirty="0"/>
              <a:t>2</a:t>
            </a:r>
            <a:r>
              <a:rPr lang="zh-CN" altLang="en-US" dirty="0"/>
              <a:t>、一条微指令对应一个时钟周期。</a:t>
            </a:r>
            <a:endParaRPr lang="en-US" altLang="zh-CN" dirty="0"/>
          </a:p>
          <a:p>
            <a:r>
              <a:rPr lang="en-US" altLang="zh-CN" dirty="0"/>
              <a:t>3</a:t>
            </a:r>
            <a:r>
              <a:rPr lang="zh-CN" altLang="en-US" dirty="0"/>
              <a:t>、微指令操作控制字段的信号在当前时钟周期内有效，为</a:t>
            </a:r>
            <a:r>
              <a:rPr lang="en-US" altLang="zh-CN" dirty="0"/>
              <a:t>1</a:t>
            </a:r>
            <a:r>
              <a:rPr lang="zh-CN" altLang="en-US" dirty="0"/>
              <a:t>有效</a:t>
            </a:r>
          </a:p>
          <a:p>
            <a:r>
              <a:rPr lang="en-US" altLang="zh-CN" dirty="0"/>
              <a:t>4</a:t>
            </a:r>
            <a:r>
              <a:rPr lang="zh-CN" altLang="en-US" dirty="0"/>
              <a:t>、指令需要多少时钟周期就包括多少微指令</a:t>
            </a: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10</a:t>
            </a:fld>
            <a:endParaRPr lang="zh-CN" altLang="en-US"/>
          </a:p>
        </p:txBody>
      </p:sp>
    </p:spTree>
    <p:extLst>
      <p:ext uri="{BB962C8B-B14F-4D97-AF65-F5344CB8AC3E}">
        <p14:creationId xmlns:p14="http://schemas.microsoft.com/office/powerpoint/2010/main" val="1237298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2021/5/25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2021/5/25 Tuesday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60212" y="4084658"/>
            <a:ext cx="3569372" cy="2375478"/>
          </a:xfrm>
          <a:prstGeom prst="rect">
            <a:avLst/>
          </a:prstGeom>
        </p:spPr>
      </p:pic>
      <p:pic>
        <p:nvPicPr>
          <p:cNvPr id="30" name="图片 29">
            <a:extLst>
              <a:ext uri="{FF2B5EF4-FFF2-40B4-BE49-F238E27FC236}">
                <a16:creationId xmlns:a16="http://schemas.microsoft.com/office/drawing/2014/main" id="{F3E92151-E84A-488E-8B86-B1648BC4DF61}"/>
              </a:ext>
            </a:extLst>
          </p:cNvPr>
          <p:cNvPicPr>
            <a:picLocks noChangeAspect="1"/>
          </p:cNvPicPr>
          <p:nvPr/>
        </p:nvPicPr>
        <p:blipFill>
          <a:blip r:embed="rId6">
            <a:clrChange>
              <a:clrFrom>
                <a:srgbClr val="656D78"/>
              </a:clrFrom>
              <a:clrTo>
                <a:srgbClr val="656D78">
                  <a:alpha val="0"/>
                </a:srgbClr>
              </a:clrTo>
            </a:clrChange>
          </a:blip>
          <a:stretch>
            <a:fillRect/>
          </a:stretch>
        </p:blipFill>
        <p:spPr>
          <a:xfrm>
            <a:off x="1317718" y="506407"/>
            <a:ext cx="880575" cy="877289"/>
          </a:xfrm>
          <a:prstGeom prst="rect">
            <a:avLst/>
          </a:prstGeom>
        </p:spPr>
      </p:pic>
      <p:pic>
        <p:nvPicPr>
          <p:cNvPr id="31" name="图片 30">
            <a:extLst>
              <a:ext uri="{FF2B5EF4-FFF2-40B4-BE49-F238E27FC236}">
                <a16:creationId xmlns:a16="http://schemas.microsoft.com/office/drawing/2014/main" id="{4A18AE79-F5DF-45E7-84B1-940BB0BCB2E8}"/>
              </a:ext>
            </a:extLst>
          </p:cNvPr>
          <p:cNvPicPr>
            <a:picLocks noChangeAspect="1"/>
          </p:cNvPicPr>
          <p:nvPr/>
        </p:nvPicPr>
        <p:blipFill>
          <a:blip r:embed="rId7"/>
          <a:stretch>
            <a:fillRect/>
          </a:stretch>
        </p:blipFill>
        <p:spPr>
          <a:xfrm>
            <a:off x="-320962" y="1654403"/>
            <a:ext cx="4296880" cy="793906"/>
          </a:xfrm>
          <a:prstGeom prst="rect">
            <a:avLst/>
          </a:prstGeom>
        </p:spPr>
      </p:pic>
      <p:sp>
        <p:nvSpPr>
          <p:cNvPr id="32" name="文本框 26">
            <a:extLst>
              <a:ext uri="{FF2B5EF4-FFF2-40B4-BE49-F238E27FC236}">
                <a16:creationId xmlns:a16="http://schemas.microsoft.com/office/drawing/2014/main" id="{7F39A88E-9583-450E-B287-3F59979CC297}"/>
              </a:ext>
            </a:extLst>
          </p:cNvPr>
          <p:cNvSpPr txBox="1"/>
          <p:nvPr/>
        </p:nvSpPr>
        <p:spPr>
          <a:xfrm>
            <a:off x="-66905" y="5545626"/>
            <a:ext cx="3788299"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33"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188" t="20805" r="27417" b="4822"/>
          <a:stretch/>
        </p:blipFill>
        <p:spPr bwMode="auto">
          <a:xfrm>
            <a:off x="1073788" y="391376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4"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文本框 23">
            <a:extLst>
              <a:ext uri="{FF2B5EF4-FFF2-40B4-BE49-F238E27FC236}">
                <a16:creationId xmlns:a16="http://schemas.microsoft.com/office/drawing/2014/main" id="{E3CA8D5E-F9F5-4648-8B5F-4B9FDD4C2E28}"/>
              </a:ext>
            </a:extLst>
          </p:cNvPr>
          <p:cNvSpPr txBox="1"/>
          <p:nvPr/>
        </p:nvSpPr>
        <p:spPr>
          <a:xfrm>
            <a:off x="-26988" y="2708606"/>
            <a:ext cx="3413126" cy="954087"/>
          </a:xfrm>
          <a:prstGeom prst="rect">
            <a:avLst/>
          </a:prstGeom>
          <a:noFill/>
        </p:spPr>
        <p:txBody>
          <a:bodyPr>
            <a:spAutoFit/>
          </a:bodyPr>
          <a:lstStyle/>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sp>
        <p:nvSpPr>
          <p:cNvPr id="37" name="文本框 1">
            <a:extLst>
              <a:ext uri="{FF2B5EF4-FFF2-40B4-BE49-F238E27FC236}">
                <a16:creationId xmlns:a16="http://schemas.microsoft.com/office/drawing/2014/main" id="{E6FDEEFE-9D91-489B-96C2-CC36D2C8D98D}"/>
              </a:ext>
            </a:extLst>
          </p:cNvPr>
          <p:cNvSpPr txBox="1"/>
          <p:nvPr/>
        </p:nvSpPr>
        <p:spPr>
          <a:xfrm>
            <a:off x="5017168" y="3591166"/>
            <a:ext cx="6063915"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6.3 </a:t>
            </a:r>
            <a:r>
              <a:rPr lang="zh-CN" altLang="en-US" sz="3600" spc="600" dirty="0">
                <a:latin typeface="华文楷体" panose="02010600040101010101" pitchFamily="2" charset="-122"/>
                <a:ea typeface="华文楷体" panose="02010600040101010101" pitchFamily="2" charset="-122"/>
              </a:rPr>
              <a:t>微程序控制器设计</a:t>
            </a:r>
          </a:p>
        </p:txBody>
      </p:sp>
      <p:pic>
        <p:nvPicPr>
          <p:cNvPr id="15" name="图片 14">
            <a:extLst>
              <a:ext uri="{FF2B5EF4-FFF2-40B4-BE49-F238E27FC236}">
                <a16:creationId xmlns:a16="http://schemas.microsoft.com/office/drawing/2014/main" id="{82E10008-A8E4-4157-895C-C0D9767B1632}"/>
              </a:ext>
            </a:extLst>
          </p:cNvPr>
          <p:cNvPicPr>
            <a:picLocks noChangeAspect="1"/>
          </p:cNvPicPr>
          <p:nvPr/>
        </p:nvPicPr>
        <p:blipFill>
          <a:blip r:embed="rId9"/>
          <a:stretch>
            <a:fillRect/>
          </a:stretch>
        </p:blipFill>
        <p:spPr>
          <a:xfrm>
            <a:off x="6019784" y="6228528"/>
            <a:ext cx="3440383" cy="607600"/>
          </a:xfrm>
          <a:prstGeom prst="rect">
            <a:avLst/>
          </a:prstGeom>
        </p:spPr>
      </p:pic>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 objId="4"/>
        <p14:stopEvt time="873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611294388"/>
      </p:ext>
    </p:ext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2390" x="1905000" y="4032250"/>
          <p14:tracePt t="2540" x="1955800" y="4044950"/>
          <p14:tracePt t="2579" x="2298700" y="4070350"/>
          <p14:tracePt t="2607" x="2527300" y="4089400"/>
          <p14:tracePt t="2636" x="2825750" y="4133850"/>
          <p14:tracePt t="2663" x="3054350" y="4146550"/>
          <p14:tracePt t="2698" x="3340100" y="4146550"/>
          <p14:tracePt t="2700" x="3467100" y="4146550"/>
          <p14:tracePt t="2730" x="3721100" y="4146550"/>
          <p14:tracePt t="2733" x="3803650" y="4146550"/>
          <p14:tracePt t="2763" x="4064000" y="4152900"/>
          <p14:tracePt t="2797" x="4559300" y="4210050"/>
          <p14:tracePt t="2830" x="4940300" y="4235450"/>
          <p14:tracePt t="2832" x="4991100" y="4241800"/>
          <p14:tracePt t="2864" x="5461000" y="4267200"/>
          <p14:tracePt t="2903" x="6026150" y="4292600"/>
          <p14:tracePt t="2905" x="6089650" y="4292600"/>
          <p14:tracePt t="2932" x="6457950" y="4305300"/>
          <p14:tracePt t="2964" x="6959600" y="4311650"/>
          <p14:tracePt t="2997" x="7372350" y="4267200"/>
          <p14:tracePt t="3030" x="7778750" y="4267200"/>
          <p14:tracePt t="3064" x="8083550" y="4286250"/>
          <p14:tracePt t="3066" x="8210550" y="4286250"/>
          <p14:tracePt t="3097" x="8426450" y="4292600"/>
          <p14:tracePt t="3099" x="8470900" y="4292600"/>
          <p14:tracePt t="3136" x="8763000" y="4292600"/>
          <p14:tracePt t="3138" x="8934450" y="4267200"/>
          <p14:tracePt t="3170" x="9290050" y="4203700"/>
          <p14:tracePt t="3198" x="9505950" y="4152900"/>
          <p14:tracePt t="3230" x="9696450" y="4095750"/>
          <p14:tracePt t="3264" x="9817100" y="4019550"/>
          <p14:tracePt t="3297" x="9956800" y="3930650"/>
          <p14:tracePt t="3331" x="10134600" y="3848100"/>
          <p14:tracePt t="3364" x="10337800" y="3714750"/>
          <p14:tracePt t="3366" x="10356850" y="3695700"/>
          <p14:tracePt t="3404" x="10541000" y="3568700"/>
          <p14:tracePt t="3418" x="10572750" y="3543300"/>
          <p14:tracePt t="3437" x="10680700" y="3448050"/>
          <p14:tracePt t="3448" x="10699750" y="3429000"/>
          <p14:tracePt t="3479" x="10769600" y="3244850"/>
          <p14:tracePt t="3508" x="10814050" y="3003550"/>
          <p14:tracePt t="3521" x="10814050" y="2978150"/>
          <p14:tracePt t="3559" x="10833100" y="2838450"/>
          <p14:tracePt t="3588" x="10845800" y="2736850"/>
          <p14:tracePt t="3590" x="10845800" y="2673350"/>
          <p14:tracePt t="3600" x="10845800" y="2641600"/>
          <p14:tracePt t="3621" x="10833100" y="2571750"/>
          <p14:tracePt t="3622" x="10807700" y="2520950"/>
          <p14:tracePt t="3648" x="10712450" y="2393950"/>
          <p14:tracePt t="3687" x="10572750" y="2051050"/>
          <p14:tracePt t="3714" x="10483850" y="1803400"/>
          <p14:tracePt t="3748" x="10363200" y="1549400"/>
          <p14:tracePt t="3781" x="10236200" y="1397000"/>
          <p14:tracePt t="3814" x="10077450" y="1320800"/>
          <p14:tracePt t="3817" x="10020300" y="1301750"/>
          <p14:tracePt t="3856" x="9455150" y="1123950"/>
          <p14:tracePt t="3883" x="8978900" y="958850"/>
          <p14:tracePt t="3920" x="8305800" y="736600"/>
          <p14:tracePt t="3950" x="7848600" y="577850"/>
          <p14:tracePt t="3981" x="7340600" y="463550"/>
          <p14:tracePt t="3984" x="7143750" y="425450"/>
          <p14:tracePt t="3994" x="6908800" y="393700"/>
          <p14:tracePt t="4015" x="6629400" y="368300"/>
          <p14:tracePt t="4017" x="6445250" y="336550"/>
          <p14:tracePt t="4048" x="5695950" y="266700"/>
          <p14:tracePt t="4082" x="5156200" y="222250"/>
          <p14:tracePt t="4120" x="4584700" y="184150"/>
          <p14:tracePt t="4122" x="4445000" y="177800"/>
          <p14:tracePt t="4132" x="4305300" y="177800"/>
          <p14:tracePt t="4151" x="4095750" y="177800"/>
          <p14:tracePt t="4192" x="3683000" y="234950"/>
          <p14:tracePt t="4194" x="3638550" y="254000"/>
          <p14:tracePt t="4208" x="3511550" y="292100"/>
          <p14:tracePt t="4224" x="3321050" y="349250"/>
          <p14:tracePt t="4249" x="2959100" y="450850"/>
          <p14:tracePt t="4251" x="2901950" y="463550"/>
          <p14:tracePt t="4262" x="2768600" y="508000"/>
          <p14:tracePt t="4282" x="2565400" y="584200"/>
          <p14:tracePt t="4315" x="2317750" y="692150"/>
          <p14:tracePt t="4354" x="2012950" y="927100"/>
          <p14:tracePt t="4356" x="1968500" y="971550"/>
          <p14:tracePt t="4382" x="1803400" y="1162050"/>
          <p14:tracePt t="4421" x="1625600" y="1428750"/>
          <p14:tracePt t="4450" x="1530350" y="1638300"/>
          <p14:tracePt t="4452" x="1504950" y="1695450"/>
          <p14:tracePt t="4482" x="1365250" y="1974850"/>
          <p14:tracePt t="4484" x="1339850" y="2025650"/>
          <p14:tracePt t="4516" x="1276350" y="2247900"/>
          <p14:tracePt t="4549" x="1276350" y="2406650"/>
          <p14:tracePt t="4582" x="1276350" y="2476500"/>
          <p14:tracePt t="4625" x="1371600" y="2825750"/>
          <p14:tracePt t="4639" x="1454150" y="2984500"/>
          <p14:tracePt t="4679" x="1708150" y="3359150"/>
          <p14:tracePt t="4703" x="1873250" y="3505200"/>
          <p14:tracePt t="4742" x="2260600" y="3727450"/>
          <p14:tracePt t="4778" x="2540000" y="3841750"/>
          <p14:tracePt t="4807" x="2838450" y="3917950"/>
          <p14:tracePt t="4809" x="2901950" y="3937000"/>
          <p14:tracePt t="4835" x="3365500" y="4013200"/>
          <p14:tracePt t="4871" x="4470400" y="4057650"/>
          <p14:tracePt t="4899" x="5187950" y="4089400"/>
          <p14:tracePt t="4939" x="5746750" y="4121150"/>
          <p14:tracePt t="4978" x="5842000" y="4133850"/>
          <p14:tracePt t="5059" x="0" y="0"/>
        </p14:tracePtLst>
        <p14:tracePtLst>
          <p14:tracePt t="8116" x="1860550" y="2349500"/>
          <p14:tracePt t="8175" x="1873250" y="2349500"/>
          <p14:tracePt t="8203" x="1917700" y="2349500"/>
          <p14:tracePt t="8243" x="2051050" y="2349500"/>
          <p14:tracePt t="8281" x="2114550" y="2349500"/>
          <p14:tracePt t="8377" x="2032000" y="2381250"/>
          <p14:tracePt t="8405" x="1930400" y="2393950"/>
          <p14:tracePt t="8437" x="1860550" y="2393950"/>
          <p14:tracePt t="8484" x="1873250" y="2387600"/>
          <p14:tracePt t="8515" x="1936750" y="2374900"/>
          <p14:tracePt t="8544" x="1981200" y="2374900"/>
          <p14:tracePt t="8573" x="2000250" y="2374900"/>
          <p14:tracePt t="8604" x="2019300" y="2374900"/>
          <p14:tracePt t="8637" x="2044700" y="2374900"/>
          <p14:tracePt t="8670" x="0" y="0"/>
        </p14:tracePtLst>
        <p14:tracePtLst>
          <p14:tracePt t="9181" x="4349750" y="2349500"/>
          <p14:tracePt t="9193" x="4362450" y="2349500"/>
          <p14:tracePt t="9231" x="4375150" y="2349500"/>
          <p14:tracePt t="9293" x="4400550" y="2349500"/>
          <p14:tracePt t="9295" x="4413250" y="2349500"/>
          <p14:tracePt t="9321" x="4533900" y="2343150"/>
          <p14:tracePt t="9355" x="4597400" y="2336800"/>
          <p14:tracePt t="9421" x="4591050" y="2336800"/>
          <p14:tracePt t="9423" x="4591050" y="2343150"/>
          <p14:tracePt t="9449" x="4572000" y="2343150"/>
          <p14:tracePt t="9463" x="4559300" y="2349500"/>
          <p14:tracePt t="9493" x="4527550" y="2355850"/>
          <p14:tracePt t="9525" x="4495800" y="2362200"/>
          <p14:tracePt t="9658" x="4559300" y="2362200"/>
          <p14:tracePt t="9688" x="4635500" y="2362200"/>
          <p14:tracePt t="9722" x="4648200" y="2362200"/>
          <p14:tracePt t="9777" x="0" y="0"/>
        </p14:tracePtLst>
        <p14:tracePtLst>
          <p14:tracePt t="10383" x="5308600" y="2006600"/>
          <p14:tracePt t="10448" x="5308600" y="2000250"/>
          <p14:tracePt t="10476" x="5340350" y="1987550"/>
          <p14:tracePt t="10508" x="5359400" y="1981200"/>
          <p14:tracePt t="10520" x="5372100" y="1981200"/>
          <p14:tracePt t="10552" x="5384800" y="1974850"/>
          <p14:tracePt t="10665" x="5346700" y="1974850"/>
          <p14:tracePt t="10678" x="5327650" y="1974850"/>
          <p14:tracePt t="10718" x="5264150" y="1974850"/>
          <p14:tracePt t="10807" x="5270500" y="1987550"/>
          <p14:tracePt t="10809" x="5283200" y="1987550"/>
          <p14:tracePt t="10836" x="5314950" y="1987550"/>
          <p14:tracePt t="10849" x="5334000" y="1987550"/>
          <p14:tracePt t="10884" x="5429250" y="2000250"/>
          <p14:tracePt t="10921" x="5435600" y="2000250"/>
          <p14:tracePt t="11023" x="5429250" y="2012950"/>
          <p14:tracePt t="11060" x="5384800" y="2025650"/>
          <p14:tracePt t="11256" x="0" y="0"/>
        </p14:tracePtLst>
        <p14:tracePtLst>
          <p14:tracePt t="24483" x="8731250" y="2794000"/>
          <p14:tracePt t="24519" x="8718550" y="2794000"/>
          <p14:tracePt t="24551" x="8705850" y="2800350"/>
          <p14:tracePt t="24590" x="8699500" y="2806700"/>
          <p14:tracePt t="24620" x="8680450" y="2819400"/>
          <p14:tracePt t="24658" x="8648700" y="2832100"/>
          <p14:tracePt t="24701" x="8591550" y="2882900"/>
          <p14:tracePt t="24712" x="8585200" y="2901950"/>
          <p14:tracePt t="24750" x="8572500" y="2984500"/>
          <p14:tracePt t="24764" x="8572500" y="2997200"/>
          <p14:tracePt t="24787" x="8572500" y="3022600"/>
          <p14:tracePt t="24825" x="8585200" y="3054350"/>
          <p14:tracePt t="24857" x="8597900" y="3086100"/>
          <p14:tracePt t="24890" x="8629650" y="3124200"/>
          <p14:tracePt t="24924" x="8661400" y="3155950"/>
          <p14:tracePt t="24926" x="8680450" y="3162300"/>
          <p14:tracePt t="24967" x="8870950" y="3206750"/>
          <p14:tracePt t="24979" x="8902700" y="3213100"/>
          <p14:tracePt t="25009" x="9017000" y="3200400"/>
          <p14:tracePt t="25049" x="9118600" y="3143250"/>
          <p14:tracePt t="25081" x="9131300" y="3111500"/>
          <p14:tracePt t="25109" x="9137650" y="3092450"/>
          <p14:tracePt t="25141" x="9144000" y="3041650"/>
          <p14:tracePt t="25174" x="9150350" y="2965450"/>
          <p14:tracePt t="25175" x="9150350" y="2946400"/>
          <p14:tracePt t="25218" x="9150350" y="2901950"/>
          <p14:tracePt t="25247" x="9137650" y="2882900"/>
          <p14:tracePt t="25260" x="9137650" y="2870200"/>
          <p14:tracePt t="25276" x="9124950" y="2857500"/>
          <p14:tracePt t="25308" x="9080500" y="2813050"/>
          <p14:tracePt t="25341" x="9017000" y="2768600"/>
          <p14:tracePt t="25374" x="8966200" y="2736850"/>
          <p14:tracePt t="25408" x="8928100" y="2711450"/>
          <p14:tracePt t="25448" x="8921750" y="2711450"/>
          <p14:tracePt t="25460" x="8915400" y="2705100"/>
          <p14:tracePt t="25485" x="8896350" y="2705100"/>
          <p14:tracePt t="25513" x="8839200" y="2711450"/>
          <p14:tracePt t="25542" x="8807450" y="2724150"/>
          <p14:tracePt t="25575" x="8775700" y="2730500"/>
          <p14:tracePt t="25608" x="8737600" y="2755900"/>
          <p14:tracePt t="25641" x="8693150" y="2787650"/>
          <p14:tracePt t="25675" x="8642350" y="2825750"/>
          <p14:tracePt t="25708" x="8629650" y="2838450"/>
          <p14:tracePt t="25741" x="8610600" y="2863850"/>
          <p14:tracePt t="25761" x="8604250" y="2889250"/>
          <p14:tracePt t="25777" x="8597900" y="2921000"/>
          <p14:tracePt t="25823" x="8597900" y="2959100"/>
          <p14:tracePt t="25874" x="8597900" y="2990850"/>
          <p14:tracePt t="25903" x="8610600" y="3022600"/>
          <p14:tracePt t="25931" x="8636000" y="3060700"/>
          <p14:tracePt t="25970" x="8674100" y="3092450"/>
          <p14:tracePt t="26003" x="8699500" y="3105150"/>
          <p14:tracePt t="26031" x="8743950" y="3117850"/>
          <p14:tracePt t="26059" x="8832850" y="3124200"/>
          <p14:tracePt t="26071" x="8839200" y="3124200"/>
          <p14:tracePt t="26102" x="8902700" y="3124200"/>
          <p14:tracePt t="26136" x="8978900" y="3124200"/>
          <p14:tracePt t="26138" x="8997950" y="3124200"/>
          <p14:tracePt t="26168" x="9029700" y="3111500"/>
          <p14:tracePt t="26205" x="9074150" y="3073400"/>
          <p14:tracePt t="26233" x="9099550" y="3060700"/>
          <p14:tracePt t="26235" x="9099550" y="3054350"/>
          <p14:tracePt t="26246" x="9112250" y="3035300"/>
          <p14:tracePt t="26262" x="9124950" y="3022600"/>
          <p14:tracePt t="26292" x="9137650" y="2971800"/>
          <p14:tracePt t="26326" x="9144000" y="2921000"/>
          <p14:tracePt t="26359" x="9144000" y="2876550"/>
          <p14:tracePt t="26392" x="9131300" y="2832100"/>
          <p14:tracePt t="26426" x="9105900" y="2794000"/>
          <p14:tracePt t="26429" x="9099550" y="2787650"/>
          <p14:tracePt t="26470" x="9086850" y="2774950"/>
          <p14:tracePt t="26500" x="9061450" y="2762250"/>
          <p14:tracePt t="26502" x="9048750" y="2762250"/>
          <p14:tracePt t="26530" x="8997950" y="2749550"/>
          <p14:tracePt t="26559" x="8953500" y="2736850"/>
          <p14:tracePt t="26610" x="8909050" y="2736850"/>
          <p14:tracePt t="26639" x="8877300" y="2736850"/>
          <p14:tracePt t="26667" x="8870950" y="2736850"/>
          <p14:tracePt t="26705" x="8851900" y="2736850"/>
          <p14:tracePt t="26734" x="8826500" y="2749550"/>
          <p14:tracePt t="26762" x="8801100" y="2781300"/>
          <p14:tracePt t="26793" x="8775700" y="2813050"/>
          <p14:tracePt t="26826" x="8756650" y="2838450"/>
          <p14:tracePt t="26859" x="8743950" y="2851150"/>
          <p14:tracePt t="26893" x="8737600" y="2863850"/>
          <p14:tracePt t="26972" x="8731250" y="2882900"/>
          <p14:tracePt t="26998" x="8724900" y="2908300"/>
          <p14:tracePt t="26999" x="8724900" y="2921000"/>
          <p14:tracePt t="27012" x="8724900" y="2933700"/>
          <p14:tracePt t="27032" x="8724900" y="2946400"/>
          <p14:tracePt t="27060" x="8718550" y="2984500"/>
          <p14:tracePt t="27093" x="8718550" y="3003550"/>
          <p14:tracePt t="27127" x="8718550" y="3028950"/>
          <p14:tracePt t="27160" x="8718550" y="3041650"/>
          <p14:tracePt t="27193" x="8718550" y="3048000"/>
          <p14:tracePt t="27247" x="8724900" y="3060700"/>
          <p14:tracePt t="27295" x="8750300" y="3073400"/>
          <p14:tracePt t="27323" x="8763000" y="3079750"/>
          <p14:tracePt t="27361" x="8813800" y="3105150"/>
          <p14:tracePt t="27394" x="8839200" y="3111500"/>
          <p14:tracePt t="27436" x="8845550" y="3111500"/>
          <p14:tracePt t="27452" x="8877300" y="3117850"/>
          <p14:tracePt t="27480" x="8909050" y="3117850"/>
          <p14:tracePt t="27533" x="8934450" y="3111500"/>
          <p14:tracePt t="27560" x="8959850" y="3098800"/>
          <p14:tracePt t="27594" x="8997950" y="3079750"/>
          <p14:tracePt t="27649" x="9010650" y="3073400"/>
          <p14:tracePt t="27873" x="0" y="0"/>
        </p14:tracePtLst>
        <p14:tracePtLst>
          <p14:tracePt t="30871" x="9271000" y="3067050"/>
          <p14:tracePt t="30923" x="9290050" y="3073400"/>
          <p14:tracePt t="30924" x="9302750" y="3073400"/>
          <p14:tracePt t="30950" x="9359900" y="3098800"/>
          <p14:tracePt t="30981" x="9493250" y="3117850"/>
          <p14:tracePt t="30994" x="9550400" y="3117850"/>
          <p14:tracePt t="31022" x="9709150" y="3130550"/>
          <p14:tracePt t="31060" x="9918700" y="3136900"/>
          <p14:tracePt t="31062" x="9963150" y="3136900"/>
          <p14:tracePt t="31090" x="10109200" y="3130550"/>
          <p14:tracePt t="31127" x="10280650" y="3092450"/>
          <p14:tracePt t="31159" x="10388600" y="3035300"/>
          <p14:tracePt t="31193" x="10445750" y="3003550"/>
          <p14:tracePt t="31222" x="10483850" y="2984500"/>
          <p14:tracePt t="31231" x="10496550" y="2971800"/>
          <p14:tracePt t="31248" x="10521950" y="2952750"/>
          <p14:tracePt t="31269" x="10547350" y="2933700"/>
          <p14:tracePt t="31294" x="10566400" y="2921000"/>
          <p14:tracePt t="31329" x="10566400" y="2901950"/>
          <p14:tracePt t="31356" x="10553700" y="2838450"/>
          <p14:tracePt t="31393" x="10452100" y="2711450"/>
          <p14:tracePt t="31421" x="10318750" y="2641600"/>
          <p14:tracePt t="31448" x="10140950" y="2584450"/>
          <p14:tracePt t="31482" x="9975850" y="2571750"/>
          <p14:tracePt t="31522" x="9836150" y="2584450"/>
          <p14:tracePt t="31524" x="9785350" y="2590800"/>
          <p14:tracePt t="31560" x="9563100" y="2641600"/>
          <p14:tracePt t="31590" x="9391650" y="2698750"/>
          <p14:tracePt t="31619" x="9302750" y="2736850"/>
          <p14:tracePt t="31621" x="9283700" y="2743200"/>
          <p14:tracePt t="31654" x="9239250" y="2787650"/>
          <p14:tracePt t="31682" x="9226550" y="2825750"/>
          <p14:tracePt t="31726" x="9213850" y="2889250"/>
          <p14:tracePt t="31772" x="9251950" y="3016250"/>
          <p14:tracePt t="31799" x="9290050" y="3067050"/>
          <p14:tracePt t="31810" x="9340850" y="3111500"/>
          <p14:tracePt t="31840" x="9480550" y="3162300"/>
          <p14:tracePt t="31852" x="9645650" y="3187700"/>
          <p14:tracePt t="31893" x="9982200" y="3200400"/>
          <p14:tracePt t="31921" x="10166350" y="3200400"/>
          <p14:tracePt t="31949" x="10191750" y="3194050"/>
          <p14:tracePt t="32078" x="0" y="0"/>
        </p14:tracePtLst>
        <p14:tracePtLst>
          <p14:tracePt t="41690" x="1911350" y="5467350"/>
          <p14:tracePt t="41765" x="1930400" y="5467350"/>
          <p14:tracePt t="41795" x="2057400" y="5473700"/>
          <p14:tracePt t="41829" x="2095500" y="5473700"/>
          <p14:tracePt t="41870" x="2565400" y="5499100"/>
          <p14:tracePt t="41909" x="2667000" y="5511800"/>
          <p14:tracePt t="41937" x="2863850" y="5524500"/>
          <p14:tracePt t="41965" x="3041650" y="5524500"/>
          <p14:tracePt t="41995" x="3194050" y="5537200"/>
          <p14:tracePt t="42031" x="3213100" y="5537200"/>
          <p14:tracePt t="42064" x="3473450" y="5562600"/>
          <p14:tracePt t="42095" x="3714750" y="5568950"/>
          <p14:tracePt t="42128" x="3956050" y="5568950"/>
          <p14:tracePt t="42170" x="4235450" y="5588000"/>
          <p14:tracePt t="42172" x="4267200" y="5588000"/>
          <p14:tracePt t="42182" x="4305300" y="5588000"/>
          <p14:tracePt t="42201" x="4400550" y="5600700"/>
          <p14:tracePt t="42228" x="4546600" y="5600700"/>
          <p14:tracePt t="42266" x="4705350" y="5600700"/>
          <p14:tracePt t="42268" x="4743450" y="5600700"/>
          <p14:tracePt t="42302" x="4940300" y="5600700"/>
          <p14:tracePt t="42335" x="5118100" y="5600700"/>
          <p14:tracePt t="42362" x="5226050" y="5600700"/>
          <p14:tracePt t="42395" x="5308600" y="5600700"/>
          <p14:tracePt t="42398" x="5321300" y="5600700"/>
          <p14:tracePt t="42429" x="5378450" y="5600700"/>
          <p14:tracePt t="42445" x="5403850" y="5600700"/>
          <p14:tracePt t="42446" x="5416550" y="5600700"/>
          <p14:tracePt t="42479" x="5499100" y="5600700"/>
          <p14:tracePt t="42491" x="5562600" y="5600700"/>
          <p14:tracePt t="42529" x="5702300" y="5600700"/>
          <p14:tracePt t="42557" x="5772150" y="5594350"/>
          <p14:tracePt t="42559" x="5791200" y="5594350"/>
          <p14:tracePt t="42585" x="5848350" y="5594350"/>
          <p14:tracePt t="42624" x="5918200" y="5594350"/>
          <p14:tracePt t="42625" x="5943600" y="5594350"/>
          <p14:tracePt t="42652" x="6038850" y="5594350"/>
          <p14:tracePt t="42690" x="6115050" y="5594350"/>
          <p14:tracePt t="42718" x="6134100" y="5594350"/>
          <p14:tracePt t="42730" x="6153150" y="5594350"/>
          <p14:tracePt t="42761" x="6178550" y="5594350"/>
          <p14:tracePt t="42802" x="6223000" y="5594350"/>
          <p14:tracePt t="42829" x="6261100" y="5594350"/>
          <p14:tracePt t="42841" x="6280150" y="5594350"/>
          <p14:tracePt t="42863" x="6324600" y="5594350"/>
          <p14:tracePt t="42865" x="6337300" y="5594350"/>
          <p14:tracePt t="42896" x="6375400" y="5588000"/>
          <p14:tracePt t="42929" x="6451600" y="5588000"/>
          <p14:tracePt t="42930" x="6464300" y="5588000"/>
          <p14:tracePt t="42966" x="6578600" y="5575300"/>
          <p14:tracePt t="42996" x="6819900" y="5562600"/>
          <p14:tracePt t="43029" x="7042150" y="5556250"/>
          <p14:tracePt t="43063" x="7194550" y="5556250"/>
          <p14:tracePt t="43107" x="7232650" y="5556250"/>
          <p14:tracePt t="43206" x="7251700" y="5556250"/>
          <p14:tracePt t="43266" x="7277100" y="5556250"/>
          <p14:tracePt t="43344" x="7283450" y="5556250"/>
          <p14:tracePt t="43408" x="7283450" y="5549900"/>
          <p14:tracePt t="43556" x="7308850" y="5549900"/>
          <p14:tracePt t="43590" x="7315200" y="5549900"/>
          <p14:tracePt t="43808" x="7321550" y="5549900"/>
          <p14:tracePt t="43844" x="7327900" y="5549900"/>
          <p14:tracePt t="43872" x="7346950" y="5543550"/>
          <p14:tracePt t="43909" x="7366000" y="5543550"/>
          <p14:tracePt t="44560" x="7448550" y="5543550"/>
          <p14:tracePt t="44572" x="7499350" y="5543550"/>
          <p14:tracePt t="44610" x="7797800" y="5543550"/>
          <p14:tracePt t="44638" x="8039100" y="5537200"/>
          <p14:tracePt t="44675" x="8369300" y="5537200"/>
          <p14:tracePt t="44704" x="8547100" y="5537200"/>
          <p14:tracePt t="44706" x="8591550" y="5537200"/>
          <p14:tracePt t="44717" x="8616950" y="5537200"/>
          <p14:tracePt t="44737" x="8693150" y="5537200"/>
          <p14:tracePt t="44765" x="8769350" y="5537200"/>
          <p14:tracePt t="44804" x="8845550" y="5537200"/>
          <p14:tracePt t="44842" x="8928100" y="5537200"/>
          <p14:tracePt t="44871" x="8972550" y="5537200"/>
          <p14:tracePt t="44909" x="9105900" y="5530850"/>
          <p14:tracePt t="44937" x="9207500" y="5530850"/>
          <p14:tracePt t="44965" x="9264650" y="5518150"/>
          <p14:tracePt t="44999" x="9277350" y="5518150"/>
          <p14:tracePt t="45140" x="9296400" y="5518150"/>
          <p14:tracePt t="45168" x="9315450" y="5511800"/>
          <p14:tracePt t="45210" x="9340850" y="5505450"/>
          <p14:tracePt t="45249" x="9347200" y="5505450"/>
          <p14:tracePt t="45513" x="0" y="0"/>
        </p14:tracePtLst>
        <p14:tracePtLst>
          <p14:tracePt t="50982" x="2247900" y="6223000"/>
          <p14:tracePt t="51065" x="2279650" y="6223000"/>
          <p14:tracePt t="51066" x="2292350" y="6223000"/>
          <p14:tracePt t="51077" x="2324100" y="6223000"/>
          <p14:tracePt t="51106" x="2419350" y="6223000"/>
          <p14:tracePt t="51107" x="2438400" y="6223000"/>
          <p14:tracePt t="51118" x="2482850" y="6223000"/>
          <p14:tracePt t="51150" x="2546350" y="6223000"/>
          <p14:tracePt t="51179" x="2609850" y="6223000"/>
          <p14:tracePt t="51218" x="2724150" y="6223000"/>
          <p14:tracePt t="51231" x="2800350" y="6223000"/>
          <p14:tracePt t="51263" x="2952750" y="6223000"/>
          <p14:tracePt t="51293" x="3162300" y="6242050"/>
          <p14:tracePt t="51330" x="3403600" y="6254750"/>
          <p14:tracePt t="51358" x="3657600" y="6267450"/>
          <p14:tracePt t="51390" x="3829050" y="6273800"/>
          <p14:tracePt t="51430" x="4102100" y="6273800"/>
          <p14:tracePt t="51467" x="4305300" y="6273800"/>
          <p14:tracePt t="51497" x="4686300" y="6254750"/>
          <p14:tracePt t="51526" x="4851400" y="6254750"/>
          <p14:tracePt t="51528" x="4895850" y="6254750"/>
          <p14:tracePt t="51567" x="5073650" y="6254750"/>
          <p14:tracePt t="51596" x="5156200" y="6254750"/>
          <p14:tracePt t="51623" x="5289550" y="6254750"/>
          <p14:tracePt t="51657" x="5403850" y="6254750"/>
          <p14:tracePt t="51680" x="5467350" y="6248400"/>
          <p14:tracePt t="51707" x="5530850" y="6248400"/>
          <p14:tracePt t="51719" x="5568950" y="6248400"/>
          <p14:tracePt t="51748" x="5645150" y="6248400"/>
          <p14:tracePt t="51761" x="5664200" y="6242050"/>
          <p14:tracePt t="51799" x="5708650" y="6242050"/>
          <p14:tracePt t="51827" x="5753100" y="6242050"/>
          <p14:tracePt t="51857" x="5867400" y="6242050"/>
          <p14:tracePt t="51890" x="6007100" y="6235700"/>
          <p14:tracePt t="51924" x="6216650" y="6229350"/>
          <p14:tracePt t="51947" x="6311900" y="6229350"/>
          <p14:tracePt t="51974" x="6432550" y="6229350"/>
          <p14:tracePt t="52007" x="6521450" y="6223000"/>
          <p14:tracePt t="52040" x="6553200" y="6216650"/>
          <p14:tracePt t="52057" x="6584950" y="6216650"/>
          <p14:tracePt t="52096" x="6699250" y="6216650"/>
          <p14:tracePt t="52124" x="6794500" y="6203950"/>
          <p14:tracePt t="52157" x="6832600" y="6203950"/>
          <p14:tracePt t="52191" x="6877050" y="6203950"/>
          <p14:tracePt t="52230" x="6915150" y="6191250"/>
          <p14:tracePt t="52849" x="6902450" y="6191250"/>
          <p14:tracePt t="52875" x="6896100" y="6191250"/>
          <p14:tracePt t="52887" x="6889750" y="6191250"/>
          <p14:tracePt t="52917" x="6877050" y="6191250"/>
          <p14:tracePt t="52965" x="6819900" y="6191250"/>
          <p14:tracePt t="52981" x="6807200" y="6191250"/>
          <p14:tracePt t="52998" x="6794500" y="6191250"/>
          <p14:tracePt t="53009" x="6788150" y="6191250"/>
          <p14:tracePt t="53053" x="6718300" y="6191250"/>
          <p14:tracePt t="53092" x="6642100" y="6191250"/>
          <p14:tracePt t="53094" x="6635750" y="6191250"/>
          <p14:tracePt t="53105" x="6623050" y="6191250"/>
          <p14:tracePt t="53137" x="6604000" y="6197600"/>
          <p14:tracePt t="53218" x="6578600" y="6197600"/>
          <p14:tracePt t="53244" x="6496050" y="6203950"/>
          <p14:tracePt t="53282" x="6305550" y="6210300"/>
          <p14:tracePt t="53312" x="6203950" y="6210300"/>
          <p14:tracePt t="53342" x="6184900" y="6210300"/>
          <p14:tracePt t="53575" x="6165850" y="6210300"/>
          <p14:tracePt t="53577" x="6159500" y="6210300"/>
          <p14:tracePt t="53604" x="6146800" y="6210300"/>
          <p14:tracePt t="53904" x="6203950" y="6210300"/>
          <p14:tracePt t="53937" x="6337300" y="6210300"/>
          <p14:tracePt t="53939" x="6381750" y="6210300"/>
          <p14:tracePt t="53966" x="6483350" y="6210300"/>
          <p14:tracePt t="54004" x="6654800" y="6210300"/>
          <p14:tracePt t="54032" x="6686550" y="6210300"/>
          <p14:tracePt t="54081" x="6692900" y="6210300"/>
          <p14:tracePt t="54110" x="6705600" y="6210300"/>
          <p14:tracePt t="54121" x="6711950" y="6210300"/>
          <p14:tracePt t="54565" x="6756400" y="6210300"/>
          <p14:tracePt t="54594" x="6788150" y="6210300"/>
          <p14:tracePt t="54596" x="6800850" y="6210300"/>
          <p14:tracePt t="54627" x="6813550" y="6210300"/>
          <p14:tracePt t="54924" x="0" y="0"/>
        </p14:tracePtLst>
      </p14:laserTraceLst>
    </p:ext>
    <p:ext uri="{E180D4A7-C9FB-4DFB-919C-405C955672EB}">
      <p14:showEvtLst xmlns:p14="http://schemas.microsoft.com/office/powerpoint/2010/main">
        <p14:playEvt time="196" objId="264"/>
        <p14:stopEvt time="55233" objId="26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a:extLst>
              <a:ext uri="{FF2B5EF4-FFF2-40B4-BE49-F238E27FC236}">
                <a16:creationId xmlns:a16="http://schemas.microsoft.com/office/drawing/2014/main" id="{2F0D5F85-921F-4585-994E-7AD979E1A967}"/>
              </a:ext>
            </a:extLst>
          </p:cNvPr>
          <p:cNvSpPr txBox="1"/>
          <p:nvPr/>
        </p:nvSpPr>
        <p:spPr>
          <a:xfrm>
            <a:off x="1781539" y="2287221"/>
            <a:ext cx="2856987" cy="1234697"/>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extLst>
      <p:ext uri="{BB962C8B-B14F-4D97-AF65-F5344CB8AC3E}">
        <p14:creationId xmlns:p14="http://schemas.microsoft.com/office/powerpoint/2010/main" val="2867165101"/>
      </p:ext>
    </p:extLst>
  </p:cSld>
  <p:clrMapOvr>
    <a:masterClrMapping/>
  </p:clrMapOvr>
  <p:transition spd="slow" advTm="58005"/>
  <p:extLst>
    <p:ext uri="{3A86A75C-4F4B-4683-9AE1-C65F6400EC91}">
      <p14:laserTraceLst xmlns:p14="http://schemas.microsoft.com/office/powerpoint/2010/main">
        <p14:tracePtLst>
          <p14:tracePt t="15727" x="3181350" y="869950"/>
          <p14:tracePt t="15861" x="3187700" y="869950"/>
          <p14:tracePt t="15890" x="3200400" y="869950"/>
          <p14:tracePt t="15920" x="3232150" y="876300"/>
          <p14:tracePt t="15959" x="3308350" y="876300"/>
          <p14:tracePt t="15989" x="3409950" y="882650"/>
          <p14:tracePt t="16020" x="3549650" y="882650"/>
          <p14:tracePt t="16021" x="3575050" y="882650"/>
          <p14:tracePt t="16032" x="3638550" y="882650"/>
          <p14:tracePt t="16066" x="3771900" y="882650"/>
          <p14:tracePt t="16097" x="3879850" y="882650"/>
          <p14:tracePt t="16127" x="3968750" y="882650"/>
          <p14:tracePt t="16159" x="4076700" y="869950"/>
          <p14:tracePt t="16189" x="4184650" y="863600"/>
          <p14:tracePt t="16200" x="4210050" y="863600"/>
          <p14:tracePt t="16233" x="4311650" y="857250"/>
          <p14:tracePt t="16265" x="4425950" y="850900"/>
          <p14:tracePt t="16296" x="4495800" y="850900"/>
          <p14:tracePt t="16329" x="4597400" y="838200"/>
          <p14:tracePt t="16360" x="4749800" y="831850"/>
          <p14:tracePt t="16391" x="4864100" y="831850"/>
          <p14:tracePt t="16422" x="4908550" y="831850"/>
          <p14:tracePt t="16499" x="4946650" y="831850"/>
          <p14:tracePt t="16530" x="5092700" y="844550"/>
          <p14:tracePt t="16561" x="5162550" y="844550"/>
          <p14:tracePt t="16593" x="5175250" y="844550"/>
          <p14:tracePt t="16776" x="5156200" y="857250"/>
          <p14:tracePt t="16804" x="4984750" y="863600"/>
          <p14:tracePt t="16837" x="4705350" y="869950"/>
          <p14:tracePt t="16871" x="4349750" y="869950"/>
          <p14:tracePt t="16887" x="4235450" y="869950"/>
          <p14:tracePt t="16928" x="4013200" y="863600"/>
          <p14:tracePt t="16963" x="3829050" y="863600"/>
          <p14:tracePt t="17004" x="3613150" y="863600"/>
          <p14:tracePt t="17040" x="3486150" y="869950"/>
          <p14:tracePt t="17071" x="3365500" y="869950"/>
          <p14:tracePt t="17104" x="3263900" y="869950"/>
          <p14:tracePt t="17121" x="3232150" y="869950"/>
          <p14:tracePt t="17160" x="3149600" y="869950"/>
          <p14:tracePt t="17190" x="3124200" y="869950"/>
          <p14:tracePt t="17338" x="3143250" y="869950"/>
          <p14:tracePt t="17359" x="3257550" y="882650"/>
          <p14:tracePt t="17391" x="3524250" y="889000"/>
          <p14:tracePt t="17423" x="3854450" y="908050"/>
          <p14:tracePt t="17456" x="4248150" y="927100"/>
          <p14:tracePt t="17488" x="4483100" y="927100"/>
          <p14:tracePt t="17521" x="4730750" y="927100"/>
          <p14:tracePt t="17555" x="4794250" y="927100"/>
          <p14:tracePt t="17699" x="0" y="0"/>
        </p14:tracePtLst>
        <p14:tracePtLst>
          <p14:tracePt t="20658" x="2139950" y="2952750"/>
          <p14:tracePt t="20666" x="2159000" y="2965450"/>
          <p14:tracePt t="20705" x="2355850" y="2978150"/>
          <p14:tracePt t="20736" x="2584450" y="2984500"/>
          <p14:tracePt t="20767" x="2724150" y="2997200"/>
          <p14:tracePt t="20799" x="2908300" y="3009900"/>
          <p14:tracePt t="20831" x="3073400" y="3016250"/>
          <p14:tracePt t="20865" x="3289300" y="3028950"/>
          <p14:tracePt t="20884" x="3384550" y="3035300"/>
          <p14:tracePt t="20925" x="3619500" y="3048000"/>
          <p14:tracePt t="20927" x="3676650" y="3048000"/>
          <p14:tracePt t="20959" x="3771900" y="3048000"/>
          <p14:tracePt t="20993" x="3816350" y="3048000"/>
          <p14:tracePt t="21026" x="3835400" y="3048000"/>
          <p14:tracePt t="21255" x="3835400" y="3035300"/>
          <p14:tracePt t="21257" x="3822700" y="3035300"/>
          <p14:tracePt t="21287" x="3733800" y="3016250"/>
          <p14:tracePt t="21289" x="3689350" y="3016250"/>
          <p14:tracePt t="21330" x="3479800" y="3003550"/>
          <p14:tracePt t="21332" x="3403600" y="3003550"/>
          <p14:tracePt t="21361" x="3206750" y="2997200"/>
          <p14:tracePt t="21364" x="3187700" y="2997200"/>
          <p14:tracePt t="21393" x="3048000" y="2984500"/>
          <p14:tracePt t="21395" x="2997200" y="2984500"/>
          <p14:tracePt t="21427" x="2889250" y="2978150"/>
          <p14:tracePt t="21460" x="2794000" y="2978150"/>
          <p14:tracePt t="21493" x="2667000" y="2978150"/>
          <p14:tracePt t="21533" x="2482850" y="2965450"/>
          <p14:tracePt t="21545" x="2457450" y="2965450"/>
          <p14:tracePt t="21578" x="2425700" y="2959100"/>
          <p14:tracePt t="21820" x="0" y="0"/>
        </p14:tracePtLst>
        <p14:tracePtLst>
          <p14:tracePt t="24704" x="2152650" y="3625850"/>
          <p14:tracePt t="24854" x="2152650" y="3619500"/>
          <p14:tracePt t="24901" x="2279650" y="3619500"/>
          <p14:tracePt t="24943" x="2698750" y="3638550"/>
          <p14:tracePt t="24981" x="2901950" y="3644900"/>
          <p14:tracePt t="24997" x="2933700" y="3651250"/>
          <p14:tracePt t="25036" x="3016250" y="3651250"/>
          <p14:tracePt t="25066" x="3092450" y="3644900"/>
          <p14:tracePt t="25097" x="3200400" y="3625850"/>
          <p14:tracePt t="25131" x="3302000" y="3619500"/>
          <p14:tracePt t="25164" x="3429000" y="3613150"/>
          <p14:tracePt t="25206" x="3536950" y="3606800"/>
          <p14:tracePt t="25237" x="3587750" y="3606800"/>
          <p14:tracePt t="25267" x="3619500" y="3600450"/>
          <p14:tracePt t="25298" x="3657600" y="3587750"/>
          <p14:tracePt t="25331" x="3663950" y="3587750"/>
          <p14:tracePt t="25441" x="3638550" y="3581400"/>
          <p14:tracePt t="25471" x="3505200" y="3575050"/>
          <p14:tracePt t="25501" x="3416300" y="3575050"/>
          <p14:tracePt t="25532" x="3194050" y="3575050"/>
          <p14:tracePt t="25565" x="2984500" y="3575050"/>
          <p14:tracePt t="25598" x="2800350" y="3575050"/>
          <p14:tracePt t="25631" x="2571750" y="3587750"/>
          <p14:tracePt t="25665" x="2444750" y="3587750"/>
          <p14:tracePt t="25705" x="2374900" y="3587750"/>
          <p14:tracePt t="25741" x="2368550" y="3587750"/>
          <p14:tracePt t="25771" x="2343150" y="3587750"/>
          <p14:tracePt t="25783" x="2286000" y="3600450"/>
          <p14:tracePt t="25804" x="2254250" y="3606800"/>
          <p14:tracePt t="25806" x="2228850" y="3606800"/>
          <p14:tracePt t="25823" x="2222500" y="3606800"/>
          <p14:tracePt t="25929" x="2279650" y="3606800"/>
          <p14:tracePt t="25931" x="2305050" y="3606800"/>
          <p14:tracePt t="25974" x="2578100" y="3606800"/>
          <p14:tracePt t="25987" x="2711450" y="3606800"/>
          <p14:tracePt t="26021" x="2933700" y="3619500"/>
          <p14:tracePt t="26054" x="3187700" y="3625850"/>
          <p14:tracePt t="26090" x="3403600" y="3625850"/>
          <p14:tracePt t="26091" x="3441700" y="3625850"/>
          <p14:tracePt t="26132" x="3543300" y="3613150"/>
          <p14:tracePt t="26167" x="3556000" y="3613150"/>
          <p14:tracePt t="26582" x="0" y="0"/>
        </p14:tracePtLst>
        <p14:tracePtLst>
          <p14:tracePt t="29730" x="4686300" y="4394200"/>
          <p14:tracePt t="29738" x="4673600" y="4381500"/>
          <p14:tracePt t="29770" x="4603750" y="4343400"/>
          <p14:tracePt t="29781" x="4559300" y="4337050"/>
          <p14:tracePt t="29815" x="4343400" y="4318000"/>
          <p14:tracePt t="29846" x="4070350" y="4311650"/>
          <p14:tracePt t="29876" x="3835400" y="4343400"/>
          <p14:tracePt t="29906" x="3721100" y="4394200"/>
          <p14:tracePt t="29937" x="3644900" y="4489450"/>
          <p14:tracePt t="29970" x="3562350" y="4724400"/>
          <p14:tracePt t="29971" x="3543300" y="4775200"/>
          <p14:tracePt t="29982" x="3524250" y="4819650"/>
          <p14:tracePt t="30017" x="3473450" y="5010150"/>
          <p14:tracePt t="30046" x="3473450" y="5118100"/>
          <p14:tracePt t="30078" x="3473450" y="5168900"/>
          <p14:tracePt t="30117" x="3492500" y="5441950"/>
          <p14:tracePt t="30159" x="3600450" y="5708650"/>
          <p14:tracePt t="30190" x="3670300" y="5784850"/>
          <p14:tracePt t="30222" x="3771900" y="5886450"/>
          <p14:tracePt t="30254" x="3873500" y="5975350"/>
          <p14:tracePt t="30287" x="4083050" y="6051550"/>
          <p14:tracePt t="30321" x="4362450" y="6096000"/>
          <p14:tracePt t="30363" x="4692650" y="6121400"/>
          <p14:tracePt t="30365" x="4762500" y="6121400"/>
          <p14:tracePt t="30375" x="4819650" y="6121400"/>
          <p14:tracePt t="30414" x="5048250" y="6051550"/>
          <p14:tracePt t="30451" x="5238750" y="5930900"/>
          <p14:tracePt t="30491" x="5372100" y="5861050"/>
          <p14:tracePt t="30523" x="5473700" y="5791200"/>
          <p14:tracePt t="30554" x="5505450" y="5746750"/>
          <p14:tracePt t="30588" x="5670550" y="5353050"/>
          <p14:tracePt t="30630" x="5645150" y="5086350"/>
          <p14:tracePt t="30642" x="5626100" y="5048250"/>
          <p14:tracePt t="30676" x="5410200" y="4692650"/>
          <p14:tracePt t="30707" x="5257800" y="4483100"/>
          <p14:tracePt t="30739" x="5200650" y="4425950"/>
          <p14:tracePt t="30741" x="5187950" y="4413250"/>
          <p14:tracePt t="30752" x="5168900" y="4400550"/>
          <p14:tracePt t="30772" x="5156200" y="4387850"/>
          <p14:tracePt t="30782" x="5130800" y="4362450"/>
          <p14:tracePt t="30815" x="5022850" y="4318000"/>
          <p14:tracePt t="30847" x="4806950" y="4273550"/>
          <p14:tracePt t="30878" x="4584700" y="4260850"/>
          <p14:tracePt t="30910" x="4362450" y="4279900"/>
          <p14:tracePt t="30942" x="4165600" y="4330700"/>
          <p14:tracePt t="30963" x="4070350" y="4368800"/>
          <p14:tracePt t="30988" x="3892550" y="4432300"/>
          <p14:tracePt t="30989" x="3848100" y="4451350"/>
          <p14:tracePt t="31000" x="3803650" y="4464050"/>
          <p14:tracePt t="31035" x="3606800" y="4533900"/>
          <p14:tracePt t="31066" x="3517900" y="4591050"/>
          <p14:tracePt t="31097" x="3498850" y="4654550"/>
          <p14:tracePt t="31109" x="3486150" y="4679950"/>
          <p14:tracePt t="31148" x="3479800" y="4870450"/>
          <p14:tracePt t="31179" x="3543300" y="5137150"/>
          <p14:tracePt t="31209" x="3638550" y="5340350"/>
          <p14:tracePt t="31211" x="3651250" y="5372100"/>
          <p14:tracePt t="31241" x="3670300" y="5397500"/>
          <p14:tracePt t="31312" x="0" y="0"/>
        </p14:tracePtLst>
      </p14:laserTraceLst>
    </p:ext>
    <p:ext uri="{E180D4A7-C9FB-4DFB-919C-405C955672EB}">
      <p14:showEvtLst xmlns:p14="http://schemas.microsoft.com/office/powerpoint/2010/main">
        <p14:playEvt time="194" objId="258"/>
        <p14:stopEvt time="57439" objId="258"/>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extLst>
                    <a:ext uri="{9D8B030D-6E8A-4147-A177-3AD203B41FA5}">
                      <a16:colId xmlns:a16="http://schemas.microsoft.com/office/drawing/2014/main" val="517979817"/>
                    </a:ext>
                  </a:extLst>
                </a:gridCol>
                <a:gridCol w="2300586">
                  <a:extLst>
                    <a:ext uri="{9D8B030D-6E8A-4147-A177-3AD203B41FA5}">
                      <a16:colId xmlns:a16="http://schemas.microsoft.com/office/drawing/2014/main" val="2841136919"/>
                    </a:ext>
                  </a:extLst>
                </a:gridCol>
                <a:gridCol w="2494964">
                  <a:extLst>
                    <a:ext uri="{9D8B030D-6E8A-4147-A177-3AD203B41FA5}">
                      <a16:colId xmlns:a16="http://schemas.microsoft.com/office/drawing/2014/main" val="683982917"/>
                    </a:ext>
                  </a:extLst>
                </a:gridCol>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extLst>
                  <a:ext uri="{0D108BD9-81ED-4DB2-BD59-A6C34878D82A}">
                    <a16:rowId xmlns:a16="http://schemas.microsoft.com/office/drawing/2014/main" val="2833729760"/>
                  </a:ext>
                </a:extLst>
              </a:tr>
            </a:tbl>
          </a:graphicData>
        </a:graphic>
      </p:graphicFrame>
      <p:sp>
        <p:nvSpPr>
          <p:cNvPr id="2" name="标题 1"/>
          <p:cNvSpPr>
            <a:spLocks noGrp="1"/>
          </p:cNvSpPr>
          <p:nvPr>
            <p:ph type="title"/>
          </p:nvPr>
        </p:nvSpPr>
        <p:spPr/>
        <p:txBody>
          <a:bodyPr/>
          <a:lstStyle/>
          <a:p>
            <a:r>
              <a:rPr lang="zh-CN" altLang="en-US" dirty="0"/>
              <a:t>取指令微程序</a:t>
            </a:r>
          </a:p>
        </p:txBody>
      </p:sp>
      <p:grpSp>
        <p:nvGrpSpPr>
          <p:cNvPr id="755" name="组合 754"/>
          <p:cNvGrpSpPr/>
          <p:nvPr/>
        </p:nvGrpSpPr>
        <p:grpSpPr>
          <a:xfrm>
            <a:off x="855389" y="1968962"/>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9"/>
                  <a:ext cx="794636" cy="1025994"/>
                  <a:chOff x="8929458" y="4461114"/>
                  <a:chExt cx="838093"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dirty="0">
                  <a:solidFill>
                    <a:srgbClr val="FF6600"/>
                  </a:solidFill>
                </a:rPr>
                <a:t>T</a:t>
              </a:r>
              <a:r>
                <a:rPr lang="en-US" altLang="zh-CN" sz="2655" baseline="-25000" dirty="0">
                  <a:solidFill>
                    <a:srgbClr val="FF6600"/>
                  </a:solidFill>
                </a:rPr>
                <a:t>1</a:t>
              </a:r>
              <a:r>
                <a:rPr lang="en-US" altLang="zh-CN" sz="2655" dirty="0">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x</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7"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296819550"/>
      </p:ext>
    </p:ext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0645" x="939800" y="3486150"/>
          <p14:tracePt t="10749" x="946150" y="3486150"/>
          <p14:tracePt t="10799" x="952500" y="3486150"/>
          <p14:tracePt t="10842" x="977900" y="3486150"/>
          <p14:tracePt t="10859" x="996950" y="3486150"/>
          <p14:tracePt t="10862" x="1009650" y="3486150"/>
          <p14:tracePt t="10888" x="1047750" y="3486150"/>
          <p14:tracePt t="10905" x="1066800" y="3486150"/>
          <p14:tracePt t="10932" x="1092200" y="3486150"/>
          <p14:tracePt t="10956" x="1111250" y="3479800"/>
          <p14:tracePt t="10973" x="1117600" y="3479800"/>
          <p14:tracePt t="11005" x="1155700" y="3479800"/>
          <p14:tracePt t="11049" x="1219200" y="3479800"/>
          <p14:tracePt t="11068" x="1238250" y="3479800"/>
          <p14:tracePt t="11101" x="1301750" y="3473450"/>
          <p14:tracePt t="11124" x="1333500" y="3473450"/>
          <p14:tracePt t="11168" x="1435100" y="3473450"/>
          <p14:tracePt t="11212" x="1530350" y="3467100"/>
          <p14:tracePt t="11230" x="1562100" y="3467100"/>
          <p14:tracePt t="11258" x="1587500" y="3467100"/>
          <p14:tracePt t="11275" x="1593850" y="3467100"/>
          <p14:tracePt t="11306" x="1600200" y="3467100"/>
          <p14:tracePt t="11323" x="1612900" y="3467100"/>
          <p14:tracePt t="11370" x="1644650" y="3467100"/>
          <p14:tracePt t="11441" x="1651000" y="3467100"/>
          <p14:tracePt t="11640" x="1638300" y="3467100"/>
          <p14:tracePt t="11659" x="1606550" y="3467100"/>
          <p14:tracePt t="11694" x="1549400" y="3467100"/>
          <p14:tracePt t="11724" x="1466850" y="3467100"/>
          <p14:tracePt t="11749" x="1416050" y="3467100"/>
          <p14:tracePt t="11768" x="1377950" y="3467100"/>
          <p14:tracePt t="11804" x="1308100" y="3460750"/>
          <p14:tracePt t="11824" x="1289050" y="3460750"/>
          <p14:tracePt t="11852" x="1257300" y="3460750"/>
          <p14:tracePt t="11900" x="1193800" y="3460750"/>
          <p14:tracePt t="11901" x="1181100" y="3460750"/>
          <p14:tracePt t="11918" x="1155700" y="3460750"/>
          <p14:tracePt t="11965" x="1085850" y="3460750"/>
          <p14:tracePt t="11984" x="1060450" y="3460750"/>
          <p14:tracePt t="12030" x="1003300" y="3454400"/>
          <p14:tracePt t="12049" x="996950" y="3454400"/>
          <p14:tracePt t="12130" x="990600" y="3454400"/>
          <p14:tracePt t="12147" x="977900" y="3454400"/>
          <p14:tracePt t="12289" x="984250" y="3448050"/>
          <p14:tracePt t="12312" x="1016000" y="3441700"/>
          <p14:tracePt t="12355" x="1130300" y="3435350"/>
          <p14:tracePt t="12400" x="1219200" y="3435350"/>
          <p14:tracePt t="12401" x="1225550" y="3435350"/>
          <p14:tracePt t="12420" x="1250950" y="3441700"/>
          <p14:tracePt t="12447" x="1289050" y="3448050"/>
          <p14:tracePt t="12449" x="1301750" y="3448050"/>
          <p14:tracePt t="12495" x="1390650" y="3448050"/>
          <p14:tracePt t="12497" x="1403350" y="3448050"/>
          <p14:tracePt t="12514" x="1454150" y="3448050"/>
          <p14:tracePt t="12541" x="1485900" y="3448050"/>
          <p14:tracePt t="12564" x="1530350" y="3448050"/>
          <p14:tracePt t="12581" x="1549400" y="3448050"/>
          <p14:tracePt t="12615" x="1593850" y="3448050"/>
          <p14:tracePt t="12658" x="1676400" y="3448050"/>
          <p14:tracePt t="12659" x="1682750" y="3448050"/>
          <p14:tracePt t="12676" x="1689100" y="3448050"/>
          <p14:tracePt t="12798" x="1689100" y="3454400"/>
          <p14:tracePt t="12815" x="1670050" y="3460750"/>
          <p14:tracePt t="12847" x="1612900" y="3460750"/>
          <p14:tracePt t="12890" x="1530350" y="3460750"/>
          <p14:tracePt t="12908" x="1485900" y="3460750"/>
          <p14:tracePt t="12936" x="1390650" y="3460750"/>
          <p14:tracePt t="12954" x="1333500" y="3460750"/>
          <p14:tracePt t="12982" x="1238250" y="3460750"/>
          <p14:tracePt t="13027" x="1162050" y="3460750"/>
          <p14:tracePt t="13029" x="1149350" y="3460750"/>
          <p14:tracePt t="13046" x="1136650" y="3460750"/>
          <p14:tracePt t="13087" x="1073150" y="3460750"/>
          <p14:tracePt t="13106" x="1054100" y="3460750"/>
          <p14:tracePt t="13134" x="1022350" y="3460750"/>
          <p14:tracePt t="13151" x="1009650" y="3460750"/>
          <p14:tracePt t="13178" x="990600" y="3460750"/>
          <p14:tracePt t="13385" x="990600" y="3454400"/>
          <p14:tracePt t="13401" x="1009650" y="3448050"/>
          <p14:tracePt t="13429" x="1054100" y="3448050"/>
          <p14:tracePt t="13446" x="1130300" y="3448050"/>
          <p14:tracePt t="13473" x="1276350" y="3454400"/>
          <p14:tracePt t="13517" x="1441450" y="3467100"/>
          <p14:tracePt t="13535" x="1498600" y="3473450"/>
          <p14:tracePt t="13563" x="1543050" y="3473450"/>
          <p14:tracePt t="13580" x="1549400" y="3473450"/>
          <p14:tracePt t="13613" x="1587500" y="3473450"/>
          <p14:tracePt t="13655" x="1676400" y="3473450"/>
          <p14:tracePt t="13658" x="1708150" y="3473450"/>
          <p14:tracePt t="13675" x="1733550" y="3473450"/>
          <p14:tracePt t="13706" x="1771650" y="3473450"/>
          <p14:tracePt t="13861" x="1758950" y="3479800"/>
          <p14:tracePt t="13877" x="1727200" y="3479800"/>
          <p14:tracePt t="13909" x="1638300" y="3486150"/>
          <p14:tracePt t="13951" x="1517650" y="3486150"/>
          <p14:tracePt t="13969" x="1473200" y="3479800"/>
          <p14:tracePt t="14003" x="1377950" y="3473450"/>
          <p14:tracePt t="14047" x="1263650" y="3467100"/>
          <p14:tracePt t="14064" x="1231900" y="3467100"/>
          <p14:tracePt t="14095" x="1155700" y="3467100"/>
          <p14:tracePt t="14139" x="1079500" y="3460750"/>
          <p14:tracePt t="14141" x="1066800" y="3460750"/>
          <p14:tracePt t="14184" x="1028700" y="3460750"/>
          <p14:tracePt t="14203" x="1003300" y="3460750"/>
          <p14:tracePt t="14235" x="990600" y="3460750"/>
          <p14:tracePt t="14314" x="984250" y="3460750"/>
          <p14:tracePt t="14379" x="977900" y="3460750"/>
          <p14:tracePt t="14449" x="990600" y="3448050"/>
          <p14:tracePt t="14478" x="1022350" y="3441700"/>
          <p14:tracePt t="14479" x="1035050" y="3441700"/>
          <p14:tracePt t="14496" x="1092200" y="3441700"/>
          <p14:tracePt t="14526" x="1187450" y="3441700"/>
          <p14:tracePt t="14528" x="1244600" y="3441700"/>
          <p14:tracePt t="14570" x="1390650" y="3454400"/>
          <p14:tracePt t="14589" x="1428750" y="3460750"/>
          <p14:tracePt t="14617" x="1511300" y="3460750"/>
          <p14:tracePt t="14634" x="1562100" y="3460750"/>
          <p14:tracePt t="14661" x="1606550" y="3460750"/>
          <p14:tracePt t="14705" x="1651000" y="3460750"/>
          <p14:tracePt t="14776" x="1663700" y="3460750"/>
          <p14:tracePt t="14778" x="1670050" y="3460750"/>
          <p14:tracePt t="14795" x="1695450" y="3460750"/>
          <p14:tracePt t="14828" x="1727200" y="3460750"/>
          <p14:tracePt t="14968" x="1708150" y="3467100"/>
          <p14:tracePt t="15010" x="1587500" y="3473450"/>
          <p14:tracePt t="15012" x="1568450" y="3473450"/>
          <p14:tracePt t="15044" x="1492250" y="3473450"/>
          <p14:tracePt t="15062" x="1466850" y="3473450"/>
          <p14:tracePt t="15095" x="1397000" y="3473450"/>
          <p14:tracePt t="15139" x="1238250" y="3467100"/>
          <p14:tracePt t="15159" x="1200150" y="3467100"/>
          <p14:tracePt t="15192" x="1136650" y="3460750"/>
          <p14:tracePt t="15235" x="1066800" y="3460750"/>
          <p14:tracePt t="15237" x="1060450" y="3460750"/>
          <p14:tracePt t="15254" x="1054100" y="3460750"/>
          <p14:tracePt t="15381" x="1047750" y="3460750"/>
          <p14:tracePt t="15427" x="1041400" y="3460750"/>
          <p14:tracePt t="15487" x="1041400" y="3454400"/>
          <p14:tracePt t="15530" x="1187450" y="3448050"/>
          <p14:tracePt t="15547" x="1308100" y="3448050"/>
          <p14:tracePt t="15597" x="1492250" y="3460750"/>
          <p14:tracePt t="15600" x="1504950" y="3460750"/>
          <p14:tracePt t="15617" x="1524000" y="3460750"/>
          <p14:tracePt t="15650" x="1549400" y="3460750"/>
          <p14:tracePt t="15672" x="1581150" y="3460750"/>
          <p14:tracePt t="15690" x="1612900" y="3460750"/>
          <p14:tracePt t="15722" x="1676400" y="3460750"/>
          <p14:tracePt t="15765" x="1701800" y="3460750"/>
          <p14:tracePt t="16219" x="0" y="0"/>
        </p14:tracePtLst>
        <p14:tracePtLst>
          <p14:tracePt t="18531" x="6775450" y="857250"/>
          <p14:tracePt t="18613" x="6800850" y="857250"/>
          <p14:tracePt t="18629" x="6851650" y="857250"/>
          <p14:tracePt t="18663" x="6985000" y="857250"/>
          <p14:tracePt t="18686" x="7150100" y="869950"/>
          <p14:tracePt t="18730" x="7359650" y="882650"/>
          <p14:tracePt t="18774" x="7385050" y="889000"/>
          <p14:tracePt t="18794" x="7391400" y="889000"/>
          <p14:tracePt t="18821" x="7435850" y="889000"/>
          <p14:tracePt t="18844" x="7486650" y="889000"/>
          <p14:tracePt t="18862" x="7562850" y="889000"/>
          <p14:tracePt t="18896" x="7632700" y="889000"/>
          <p14:tracePt t="18939" x="7696200" y="889000"/>
          <p14:tracePt t="18960" x="7766050" y="895350"/>
          <p14:tracePt t="18994" x="7918450" y="901700"/>
          <p14:tracePt t="19017" x="8070850" y="908050"/>
          <p14:tracePt t="19060" x="8191500" y="914400"/>
          <p14:tracePt t="19063" x="8216900" y="914400"/>
          <p14:tracePt t="19081" x="8261350" y="914400"/>
          <p14:tracePt t="19110" x="8331200" y="920750"/>
          <p14:tracePt t="19127" x="8413750" y="920750"/>
          <p14:tracePt t="19157" x="8496300" y="920750"/>
          <p14:tracePt t="19204" x="8629650" y="927100"/>
          <p14:tracePt t="19223" x="8686800" y="927100"/>
          <p14:tracePt t="19258" x="8851900" y="927100"/>
          <p14:tracePt t="19275" x="8947150" y="927100"/>
          <p14:tracePt t="19306" x="9093200" y="927100"/>
          <p14:tracePt t="19323" x="9131300" y="927100"/>
          <p14:tracePt t="19350" x="9194800" y="927100"/>
          <p14:tracePt t="19375" x="9220200" y="927100"/>
          <p14:tracePt t="19393" x="9232900" y="927100"/>
          <p14:tracePt t="19420" x="9258300" y="927100"/>
          <p14:tracePt t="19466" x="9347200" y="927100"/>
          <p14:tracePt t="19468" x="9359900" y="927100"/>
          <p14:tracePt t="19486" x="9417050" y="927100"/>
          <p14:tracePt t="19514" x="9531350" y="927100"/>
          <p14:tracePt t="19556" x="9696450" y="927100"/>
          <p14:tracePt t="19575" x="9740900" y="927100"/>
          <p14:tracePt t="19602" x="9798050" y="927100"/>
          <p14:tracePt t="19603" x="9810750" y="927100"/>
          <p14:tracePt t="19619" x="9867900" y="927100"/>
          <p14:tracePt t="19648" x="9912350" y="927100"/>
          <p14:tracePt t="19671" x="9994900" y="927100"/>
          <p14:tracePt t="19688" x="10077450" y="927100"/>
          <p14:tracePt t="19715" x="10147300" y="927100"/>
          <p14:tracePt t="19717" x="10172700" y="927100"/>
          <p14:tracePt t="19760" x="10274300" y="927100"/>
          <p14:tracePt t="19779" x="10293350" y="927100"/>
          <p14:tracePt t="19814" x="10312400" y="927100"/>
          <p14:tracePt t="19858" x="10407650" y="927100"/>
          <p14:tracePt t="19878" x="10509250" y="927100"/>
          <p14:tracePt t="19908" x="10617200" y="927100"/>
          <p14:tracePt t="19910" x="10642600" y="927100"/>
          <p14:tracePt t="19953" x="10769600" y="927100"/>
          <p14:tracePt t="19971" x="10782300" y="927100"/>
          <p14:tracePt t="20113" x="10801350" y="927100"/>
          <p14:tracePt t="20159" x="10877550" y="927100"/>
          <p14:tracePt t="20179" x="10896600" y="927100"/>
          <p14:tracePt t="20207" x="10902950" y="927100"/>
          <p14:tracePt t="20348" x="0" y="0"/>
        </p14:tracePtLst>
        <p14:tracePtLst>
          <p14:tracePt t="21160" x="7785100" y="863600"/>
          <p14:tracePt t="21273" x="7797800" y="863600"/>
          <p14:tracePt t="21296" x="7829550" y="863600"/>
          <p14:tracePt t="21341" x="7950200" y="863600"/>
          <p14:tracePt t="21359" x="7988300" y="863600"/>
          <p14:tracePt t="21388" x="7994650" y="863600"/>
          <p14:tracePt t="21488" x="8001000" y="863600"/>
          <p14:tracePt t="21504" x="8013700" y="863600"/>
          <p14:tracePt t="21532" x="8077200" y="863600"/>
          <p14:tracePt t="21577" x="8159750" y="863600"/>
          <p14:tracePt t="21597" x="8166100" y="863600"/>
          <p14:tracePt t="21624" x="8172450" y="863600"/>
          <p14:tracePt t="21672" x="8185150" y="863600"/>
          <p14:tracePt t="21689" x="8197850" y="863600"/>
          <p14:tracePt t="21718" x="8216900" y="863600"/>
          <p14:tracePt t="21736" x="8242300" y="863600"/>
          <p14:tracePt t="21762" x="8280400" y="863600"/>
          <p14:tracePt t="21764" x="8286750" y="863600"/>
          <p14:tracePt t="21782" x="8299450" y="863600"/>
          <p14:tracePt t="21815" x="8305800" y="863600"/>
          <p14:tracePt t="21833" x="8312150" y="863600"/>
          <p14:tracePt t="22038" x="8267700" y="863600"/>
          <p14:tracePt t="22056" x="8229600" y="863600"/>
          <p14:tracePt t="22085" x="8185150" y="863600"/>
          <p14:tracePt t="22086" x="8172450" y="863600"/>
          <p14:tracePt t="22108" x="8153400" y="863600"/>
          <p14:tracePt t="22126" x="8115300" y="863600"/>
          <p14:tracePt t="22160" x="8064500" y="863600"/>
          <p14:tracePt t="22205" x="7956550" y="863600"/>
          <p14:tracePt t="22223" x="7918450" y="863600"/>
          <p14:tracePt t="22251" x="7886700" y="863600"/>
          <p14:tracePt t="22269" x="7854950" y="863600"/>
          <p14:tracePt t="22297" x="7816850" y="863600"/>
          <p14:tracePt t="22315" x="7804150" y="863600"/>
          <p14:tracePt t="22342" x="7797800" y="863600"/>
          <p14:tracePt t="22536" x="7810500" y="863600"/>
          <p14:tracePt t="22553" x="7829550" y="863600"/>
          <p14:tracePt t="22587" x="7874000" y="863600"/>
          <p14:tracePt t="22609" x="7912100" y="863600"/>
          <p14:tracePt t="22626" x="7924800" y="863600"/>
          <p14:tracePt t="22662" x="7969250" y="863600"/>
          <p14:tracePt t="22679" x="7988300" y="863600"/>
          <p14:tracePt t="22708" x="8013700" y="863600"/>
          <p14:tracePt t="22725" x="8032750" y="863600"/>
          <p14:tracePt t="22758" x="8070850" y="863600"/>
          <p14:tracePt t="22774" x="8083550" y="863600"/>
          <p14:tracePt t="22787" x="8115300" y="863600"/>
          <p14:tracePt t="22812" x="8153400" y="863600"/>
          <p14:tracePt t="22858" x="8229600" y="863600"/>
          <p14:tracePt t="22878" x="8242300" y="863600"/>
          <p14:tracePt t="22911" x="8248650" y="863600"/>
          <p14:tracePt t="22958" x="8318500" y="863600"/>
          <p14:tracePt t="22976" x="8337550" y="863600"/>
          <p14:tracePt t="23006" x="8343900" y="863600"/>
          <p14:tracePt t="23879" x="8356600" y="863600"/>
          <p14:tracePt t="23923" x="8439150" y="863600"/>
          <p14:tracePt t="23942" x="8451850" y="863600"/>
          <p14:tracePt t="23976" x="8470900" y="863600"/>
          <p14:tracePt t="23999" x="8477250" y="863600"/>
          <p14:tracePt t="24044" x="8502650" y="863600"/>
          <p14:tracePt t="24088" x="8521700" y="863600"/>
          <p14:tracePt t="24107" x="8528050" y="863600"/>
          <p14:tracePt t="24135" x="8534400" y="863600"/>
          <p14:tracePt t="24158" x="8540750" y="863600"/>
          <p14:tracePt t="24176" x="8547100" y="863600"/>
          <p14:tracePt t="24210" x="8566150" y="863600"/>
          <p14:tracePt t="24254" x="8591550" y="863600"/>
          <p14:tracePt t="24271" x="8597900" y="863600"/>
          <p14:tracePt t="24299" x="8604250" y="863600"/>
          <p14:tracePt t="24342" x="8629650" y="869950"/>
          <p14:tracePt t="24393" x="8693150" y="869950"/>
          <p14:tracePt t="24439" x="8718550" y="869950"/>
          <p14:tracePt t="24483" x="8737600" y="876300"/>
          <p14:tracePt t="24502" x="8775700" y="876300"/>
          <p14:tracePt t="24536" x="8788400" y="876300"/>
          <p14:tracePt t="24579" x="8807450" y="876300"/>
          <p14:tracePt t="24597" x="8820150" y="876300"/>
          <p14:tracePt t="24626" x="8839200" y="876300"/>
          <p14:tracePt t="24670" x="8864600" y="876300"/>
          <p14:tracePt t="24715" x="8877300" y="876300"/>
          <p14:tracePt t="24735" x="8890000" y="876300"/>
          <p14:tracePt t="24763" x="8896350" y="876300"/>
          <p14:tracePt t="24780" x="8902700" y="876300"/>
          <p14:tracePt t="24827" x="8909050" y="876300"/>
          <p14:tracePt t="24877" x="8921750" y="876300"/>
          <p14:tracePt t="24894" x="8940800" y="876300"/>
          <p14:tracePt t="24922" x="8959850" y="876300"/>
          <p14:tracePt t="25196" x="8921750" y="876300"/>
          <p14:tracePt t="25220" x="8845550" y="876300"/>
          <p14:tracePt t="25265" x="8699500" y="876300"/>
          <p14:tracePt t="25267" x="8674100" y="876300"/>
          <p14:tracePt t="25285" x="8636000" y="876300"/>
          <p14:tracePt t="25312" x="8604250" y="876300"/>
          <p14:tracePt t="25330" x="8597900" y="876300"/>
          <p14:tracePt t="25362" x="8572500" y="876300"/>
          <p14:tracePt t="25363" x="8566150" y="876300"/>
          <p14:tracePt t="25406" x="8553450" y="876300"/>
          <p14:tracePt t="25558" x="8553450" y="882650"/>
          <p14:tracePt t="25608" x="8559800" y="882650"/>
          <p14:tracePt t="25625" x="8572500" y="882650"/>
          <p14:tracePt t="25652" x="8610600" y="882650"/>
          <p14:tracePt t="25674" x="8636000" y="882650"/>
          <p14:tracePt t="25692" x="8655050" y="882650"/>
          <p14:tracePt t="25720" x="8680450" y="882650"/>
          <p14:tracePt t="25763" x="8705850" y="882650"/>
          <p14:tracePt t="25782" x="8743950" y="882650"/>
          <p14:tracePt t="25830" x="8826500" y="882650"/>
          <p14:tracePt t="25832" x="8839200" y="882650"/>
          <p14:tracePt t="25848" x="8870950" y="882650"/>
          <p14:tracePt t="25877" x="8883650" y="882650"/>
          <p14:tracePt t="25920" x="8902700" y="882650"/>
          <p14:tracePt t="25965" x="8934450" y="882650"/>
          <p14:tracePt t="25983" x="8966200" y="882650"/>
          <p14:tracePt t="26010" x="8972550" y="882650"/>
          <p14:tracePt t="26547" x="0" y="0"/>
        </p14:tracePtLst>
        <p14:tracePtLst>
          <p14:tracePt t="27759" x="10242550" y="882650"/>
          <p14:tracePt t="27783" x="10248900" y="882650"/>
          <p14:tracePt t="27812" x="10261600" y="889000"/>
          <p14:tracePt t="27830" x="10267950" y="889000"/>
          <p14:tracePt t="27858" x="10299700" y="901700"/>
          <p14:tracePt t="27875" x="10318750" y="901700"/>
          <p14:tracePt t="27908" x="10388600" y="901700"/>
          <p14:tracePt t="27951" x="10490200" y="901700"/>
          <p14:tracePt t="27970" x="10521950" y="901700"/>
          <p14:tracePt t="27998" x="10566400" y="901700"/>
          <p14:tracePt t="28041" x="10623550" y="895350"/>
          <p14:tracePt t="28060" x="10629900" y="895350"/>
          <p14:tracePt t="28087" x="10642600" y="895350"/>
          <p14:tracePt t="28105" x="10642600" y="889000"/>
          <p14:tracePt t="28133" x="10661650" y="889000"/>
          <p14:tracePt t="28157" x="10668000" y="889000"/>
          <p14:tracePt t="28174" x="10680700" y="889000"/>
          <p14:tracePt t="28201" x="10687050" y="889000"/>
          <p14:tracePt t="28278" x="10706100" y="889000"/>
          <p14:tracePt t="28300" x="10725150" y="889000"/>
          <p14:tracePt t="28343" x="10744200" y="889000"/>
          <p14:tracePt t="28360" x="10750550" y="889000"/>
          <p14:tracePt t="28408" x="10782300" y="889000"/>
          <p14:tracePt t="28410" x="10788650" y="889000"/>
          <p14:tracePt t="28426" x="10795000" y="889000"/>
          <p14:tracePt t="28454" x="10807700" y="889000"/>
          <p14:tracePt t="28471" x="10820400" y="889000"/>
          <p14:tracePt t="28498" x="10852150" y="889000"/>
          <p14:tracePt t="28543" x="10877550" y="882650"/>
          <p14:tracePt t="28563" x="10883900" y="882650"/>
          <p14:tracePt t="28590" x="10890250" y="882650"/>
          <p14:tracePt t="28613" x="10909300" y="882650"/>
          <p14:tracePt t="28656" x="10915650" y="882650"/>
          <p14:tracePt t="28698" x="10928350" y="882650"/>
          <p14:tracePt t="28722" x="10934700" y="882650"/>
          <p14:tracePt t="28765" x="10947400" y="882650"/>
          <p14:tracePt t="28816" x="10953750" y="882650"/>
          <p14:tracePt t="28906" x="10960100" y="882650"/>
          <p14:tracePt t="28923" x="10966450" y="882650"/>
          <p14:tracePt t="28952" x="10972800" y="876300"/>
          <p14:tracePt t="28995" x="10991850" y="876300"/>
          <p14:tracePt t="29020" x="10998200" y="876300"/>
          <p14:tracePt t="29093" x="11010900" y="876300"/>
          <p14:tracePt t="29136" x="11055350" y="876300"/>
          <p14:tracePt t="29154" x="11068050" y="876300"/>
          <p14:tracePt t="29182" x="11080750" y="876300"/>
          <p14:tracePt t="29206" x="11093450" y="876300"/>
          <p14:tracePt t="29225" x="11099800" y="876300"/>
          <p14:tracePt t="29278" x="11106150" y="876300"/>
          <p14:tracePt t="29328" x="11118850" y="876300"/>
          <p14:tracePt t="29371" x="11144250" y="876300"/>
          <p14:tracePt t="29391" x="11150600" y="876300"/>
          <p14:tracePt t="29418" x="11156950" y="876300"/>
          <p14:tracePt t="29441" x="11163300" y="876300"/>
          <p14:tracePt t="29458" x="11176000" y="876300"/>
          <p14:tracePt t="29492" x="11188700" y="876300"/>
          <p14:tracePt t="29562" x="11207750" y="876300"/>
          <p14:tracePt t="29580" x="11214100" y="876300"/>
          <p14:tracePt t="29609" x="11226800" y="876300"/>
          <p14:tracePt t="29658" x="11233150" y="876300"/>
          <p14:tracePt t="29701" x="11245850" y="876300"/>
          <p14:tracePt t="29720" x="11252200" y="876300"/>
          <p14:tracePt t="29777" x="11258550" y="876300"/>
          <p14:tracePt t="29801" x="11271250" y="876300"/>
          <p14:tracePt t="29818" x="11277600" y="876300"/>
          <p14:tracePt t="29845" x="11283950" y="876300"/>
          <p14:tracePt t="29974" x="11290300" y="876300"/>
          <p14:tracePt t="30017" x="11290300" y="869950"/>
          <p14:tracePt t="30474" x="0" y="0"/>
        </p14:tracePtLst>
        <p14:tracePtLst>
          <p14:tracePt t="33800" x="2305050" y="2374900"/>
          <p14:tracePt t="33809" x="2298700" y="2368550"/>
          <p14:tracePt t="33826" x="2286000" y="2362200"/>
          <p14:tracePt t="33854" x="2260600" y="2355850"/>
          <p14:tracePt t="33876" x="2228850" y="2343150"/>
          <p14:tracePt t="33894" x="2197100" y="2330450"/>
          <p14:tracePt t="33928" x="2146300" y="2324100"/>
          <p14:tracePt t="33945" x="2133600" y="2317750"/>
          <p14:tracePt t="33990" x="2063750" y="2305050"/>
          <p14:tracePt t="34016" x="2019300" y="2298700"/>
          <p14:tracePt t="34063" x="1955800" y="2298700"/>
          <p14:tracePt t="34082" x="1917700" y="2298700"/>
          <p14:tracePt t="34110" x="1885950" y="2311400"/>
          <p14:tracePt t="34156" x="1714500" y="2393950"/>
          <p14:tracePt t="34198" x="1657350" y="2451100"/>
          <p14:tracePt t="34215" x="1651000" y="2463800"/>
          <p14:tracePt t="34244" x="1651000" y="2514600"/>
          <p14:tracePt t="34270" x="1657350" y="2565400"/>
          <p14:tracePt t="34287" x="1663700" y="2622550"/>
          <p14:tracePt t="34320" x="1676400" y="2686050"/>
          <p14:tracePt t="34343" x="1689100" y="2711450"/>
          <p14:tracePt t="34387" x="1758950" y="2724150"/>
          <p14:tracePt t="34388" x="1784350" y="2730500"/>
          <p14:tracePt t="34418" x="1885950" y="2743200"/>
          <p14:tracePt t="34440" x="1949450" y="2768600"/>
          <p14:tracePt t="34482" x="2038350" y="2800350"/>
          <p14:tracePt t="34526" x="2139950" y="2787650"/>
          <p14:tracePt t="34545" x="2190750" y="2774950"/>
          <p14:tracePt t="34573" x="2273300" y="2736850"/>
          <p14:tracePt t="34575" x="2286000" y="2730500"/>
          <p14:tracePt t="34597" x="2324100" y="2698750"/>
          <p14:tracePt t="34615" x="2362200" y="2667000"/>
          <p14:tracePt t="34649" x="2406650" y="2597150"/>
          <p14:tracePt t="34671" x="2413000" y="2571750"/>
          <p14:tracePt t="34715" x="2413000" y="2527300"/>
          <p14:tracePt t="34752" x="2387600" y="2457450"/>
          <p14:tracePt t="34771" x="2368550" y="2438400"/>
          <p14:tracePt t="34799" x="2343150" y="2406650"/>
          <p14:tracePt t="34816" x="2317750" y="2387600"/>
          <p14:tracePt t="34851" x="2273300" y="2362200"/>
          <p14:tracePt t="34894" x="2235200" y="2349500"/>
          <p14:tracePt t="34913" x="2197100" y="2336800"/>
          <p14:tracePt t="34947" x="2152650" y="2330450"/>
          <p14:tracePt t="34970" x="2101850" y="2324100"/>
          <p14:tracePt t="35014" x="2000250" y="2324100"/>
          <p14:tracePt t="35059" x="1885950" y="2324100"/>
          <p14:tracePt t="35078" x="1873250" y="2324100"/>
          <p14:tracePt t="35110" x="1860550" y="2324100"/>
          <p14:tracePt t="35152" x="1822450" y="2343150"/>
          <p14:tracePt t="35154" x="1809750" y="2349500"/>
          <p14:tracePt t="35172" x="1797050" y="2362200"/>
          <p14:tracePt t="35206" x="1771650" y="2387600"/>
          <p14:tracePt t="35250" x="1739900" y="2419350"/>
          <p14:tracePt t="35270" x="1733550" y="2432050"/>
          <p14:tracePt t="35298" x="1720850" y="2457450"/>
          <p14:tracePt t="35341" x="1720850" y="2508250"/>
          <p14:tracePt t="35384" x="1739900" y="2540000"/>
          <p14:tracePt t="35402" x="1752600" y="2559050"/>
          <p14:tracePt t="35429" x="1771650" y="2590800"/>
          <p14:tracePt t="35453" x="1778000" y="2603500"/>
          <p14:tracePt t="35470" x="1790700" y="2609850"/>
          <p14:tracePt t="35503" x="1816100" y="2616200"/>
          <p14:tracePt t="35547" x="1854200" y="2628900"/>
          <p14:tracePt t="35566" x="1885950" y="2635250"/>
          <p14:tracePt t="35594" x="1917700" y="2641600"/>
          <p14:tracePt t="35638" x="1993900" y="2647950"/>
          <p14:tracePt t="35683" x="2057400" y="2647950"/>
          <p14:tracePt t="35702" x="2101850" y="2647950"/>
          <p14:tracePt t="35735" x="2209800" y="2641600"/>
          <p14:tracePt t="35779" x="2317750" y="2628900"/>
          <p14:tracePt t="35849" x="2343150" y="2597150"/>
          <p14:tracePt t="35865" x="2362200" y="2571750"/>
          <p14:tracePt t="35895" x="2374900" y="2527300"/>
          <p14:tracePt t="35897" x="2374900" y="2514600"/>
          <p14:tracePt t="35939" x="2374900" y="2482850"/>
          <p14:tracePt t="35958" x="2374900" y="2476500"/>
          <p14:tracePt t="35991" x="2349500" y="2451100"/>
          <p14:tracePt t="35992" x="2330450" y="2438400"/>
          <p14:tracePt t="36035" x="2241550" y="2387600"/>
          <p14:tracePt t="36079" x="2146300" y="2349500"/>
          <p14:tracePt t="36080" x="2146300" y="2343150"/>
          <p14:tracePt t="36098" x="2127250" y="2336800"/>
          <p14:tracePt t="36132" x="2089150" y="2330450"/>
          <p14:tracePt t="36176" x="1981200" y="2324100"/>
          <p14:tracePt t="36179" x="1949450" y="2324100"/>
          <p14:tracePt t="36196" x="1905000" y="2324100"/>
          <p14:tracePt t="36229" x="1866900" y="2324100"/>
          <p14:tracePt t="36252" x="1847850" y="2324100"/>
          <p14:tracePt t="36270" x="1809750" y="2336800"/>
          <p14:tracePt t="36302" x="1746250" y="2349500"/>
          <p14:tracePt t="36348" x="1720850" y="2368550"/>
          <p14:tracePt t="36366" x="1708150" y="2387600"/>
          <p14:tracePt t="36400" x="1651000" y="2470150"/>
          <p14:tracePt t="36423" x="1619250" y="2546350"/>
          <p14:tracePt t="36467" x="1606550" y="2616200"/>
          <p14:tracePt t="36469" x="1606550" y="2622550"/>
          <p14:tracePt t="36486" x="1612900" y="2628900"/>
          <p14:tracePt t="36533" x="1720850" y="2654300"/>
          <p14:tracePt t="36576" x="1936750" y="2692400"/>
          <p14:tracePt t="36595" x="2000250" y="2705100"/>
          <p14:tracePt t="36596" x="2006600" y="2711450"/>
          <p14:tracePt t="36624" x="2044700" y="2717800"/>
          <p14:tracePt t="36668" x="2089150" y="2717800"/>
          <p14:tracePt t="36687" x="2127250" y="2705100"/>
          <p14:tracePt t="36735" x="2209800" y="2667000"/>
          <p14:tracePt t="36752" x="2222500" y="2660650"/>
          <p14:tracePt t="36786" x="2235200" y="2647950"/>
          <p14:tracePt t="36933" x="2241550" y="2641600"/>
          <p14:tracePt t="36999" x="2241550" y="2635250"/>
          <p14:tracePt t="37001" x="2247900" y="2628900"/>
          <p14:tracePt t="37018" x="2247900" y="2622550"/>
          <p14:tracePt t="37065" x="2260600" y="2559050"/>
          <p14:tracePt t="37082" x="2260600" y="2533650"/>
          <p14:tracePt t="37112" x="2260600" y="2501900"/>
          <p14:tracePt t="37156" x="2260600" y="2489200"/>
          <p14:tracePt t="37201" x="2197100" y="2457450"/>
          <p14:tracePt t="37221" x="2159000" y="2438400"/>
          <p14:tracePt t="37257" x="2089150" y="2400300"/>
          <p14:tracePt t="37275" x="2063750" y="2387600"/>
          <p14:tracePt t="37308" x="2057400" y="2387600"/>
          <p14:tracePt t="37411" x="0" y="0"/>
        </p14:tracePtLst>
        <p14:tracePtLst>
          <p14:tracePt t="37891" x="4102100" y="2381250"/>
          <p14:tracePt t="37988" x="4083050" y="2438400"/>
          <p14:tracePt t="38006" x="4089400" y="2463800"/>
          <p14:tracePt t="38040" x="4165600" y="2540000"/>
          <p14:tracePt t="38063" x="4324350" y="2590800"/>
          <p14:tracePt t="38082" x="4476750" y="2622550"/>
          <p14:tracePt t="38115" x="4737100" y="2647950"/>
          <p14:tracePt t="38159" x="4775200" y="2622550"/>
          <p14:tracePt t="38160" x="4775200" y="2603500"/>
          <p14:tracePt t="38178" x="4775200" y="2559050"/>
          <p14:tracePt t="38211" x="4775200" y="2495550"/>
          <p14:tracePt t="38234" x="4775200" y="2470150"/>
          <p14:tracePt t="38280" x="4724400" y="2432050"/>
          <p14:tracePt t="38326" x="4660900" y="2419350"/>
          <p14:tracePt t="38345" x="4641850" y="2413000"/>
          <p14:tracePt t="38377" x="0" y="0"/>
        </p14:tracePtLst>
        <p14:tracePtLst>
          <p14:tracePt t="38810" x="5257800" y="2082800"/>
          <p14:tracePt t="38833" x="5238750" y="2076450"/>
          <p14:tracePt t="38882" x="5149850" y="2095500"/>
          <p14:tracePt t="38898" x="5143500" y="2101850"/>
          <p14:tracePt t="38927" x="5143500" y="2114550"/>
          <p14:tracePt t="38970" x="5200650" y="2165350"/>
          <p14:tracePt t="39015" x="5403850" y="2228850"/>
          <p14:tracePt t="39034" x="5511800" y="2235200"/>
          <p14:tracePt t="39069" x="5568950" y="2228850"/>
          <p14:tracePt t="39112" x="5600700" y="2203450"/>
          <p14:tracePt t="39129" x="5613400" y="2184400"/>
          <p14:tracePt t="39157" x="5613400" y="2127250"/>
          <p14:tracePt t="39174" x="5613400" y="2120900"/>
          <p14:tracePt t="39207" x="5600700" y="2101850"/>
          <p14:tracePt t="39251" x="5568950" y="2063750"/>
          <p14:tracePt t="39253" x="5556250" y="2051050"/>
          <p14:tracePt t="39272" x="5543550" y="2044700"/>
          <p14:tracePt t="39304" x="5530850" y="2038350"/>
          <p14:tracePt t="39387" x="5511800" y="2038350"/>
          <p14:tracePt t="39403" x="5505450" y="2038350"/>
          <p14:tracePt t="39404" x="0" y="0"/>
        </p14:tracePtLst>
        <p14:tracePtLst>
          <p14:tracePt t="43387" x="5651500" y="3295650"/>
          <p14:tracePt t="43439" x="5657850" y="3295650"/>
          <p14:tracePt t="43482" x="5689600" y="3295650"/>
          <p14:tracePt t="43526" x="5734050" y="3289300"/>
          <p14:tracePt t="43549" x="5759450" y="3289300"/>
          <p14:tracePt t="43592" x="5835650" y="3289300"/>
          <p14:tracePt t="43636" x="5930900" y="3289300"/>
          <p14:tracePt t="43658" x="6045200" y="3289300"/>
          <p14:tracePt t="43701" x="6191250" y="3289300"/>
          <p14:tracePt t="43729" x="6318250" y="3289300"/>
          <p14:tracePt t="43752" x="6381750" y="3289300"/>
          <p14:tracePt t="43769" x="6508750" y="3289300"/>
          <p14:tracePt t="43798" x="6616700" y="3289300"/>
          <p14:tracePt t="43817" x="6737350" y="3282950"/>
          <p14:tracePt t="43845" x="6864350" y="3276600"/>
          <p14:tracePt t="43862" x="6959600" y="3276600"/>
          <p14:tracePt t="43897" x="7162800" y="3270250"/>
          <p14:tracePt t="43940" x="7327900" y="3270250"/>
          <p14:tracePt t="43959" x="7391400" y="3270250"/>
          <p14:tracePt t="43987" x="7562850" y="3276600"/>
          <p14:tracePt t="44030" x="7715250" y="3276600"/>
          <p14:tracePt t="44047" x="7759700" y="3276600"/>
          <p14:tracePt t="44097" x="7950200" y="3276600"/>
          <p14:tracePt t="44114" x="8001000" y="3276600"/>
          <p14:tracePt t="44114" x="8026400" y="3276600"/>
          <p14:tracePt t="44143" x="8089900" y="3270250"/>
          <p14:tracePt t="44160" x="8121650" y="3270250"/>
          <p14:tracePt t="44192" x="8153400" y="3263900"/>
          <p14:tracePt t="44236" x="8274050" y="3263900"/>
          <p14:tracePt t="44255" x="8318500" y="3263900"/>
          <p14:tracePt t="44286" x="8343900" y="3263900"/>
          <p14:tracePt t="44655" x="8356600" y="3263900"/>
          <p14:tracePt t="44888" x="8331200" y="3263900"/>
          <p14:tracePt t="44889" x="8312150" y="3263900"/>
          <p14:tracePt t="44907" x="8229600" y="3263900"/>
          <p14:tracePt t="44956" x="8013700" y="3263900"/>
          <p14:tracePt t="44975" x="7981950" y="3263900"/>
          <p14:tracePt t="45002" x="7943850" y="3263900"/>
          <p14:tracePt t="45020" x="7918450" y="3263900"/>
          <p14:tracePt t="45054" x="7804150" y="3263900"/>
          <p14:tracePt t="45072" x="7607300" y="3263900"/>
          <p14:tracePt t="45124" x="7239000" y="3263900"/>
          <p14:tracePt t="45144" x="7169150" y="3263900"/>
          <p14:tracePt t="45182" x="6978650" y="3257550"/>
          <p14:tracePt t="45206" x="6838950" y="3257550"/>
          <p14:tracePt t="45255" x="6470650" y="3257550"/>
          <p14:tracePt t="45275" x="6330950" y="3257550"/>
          <p14:tracePt t="45310" x="6229350" y="3251200"/>
          <p14:tracePt t="45332" x="6159500" y="3251200"/>
          <p14:tracePt t="45349" x="6051550" y="3251200"/>
          <p14:tracePt t="45385" x="5842000" y="3251200"/>
          <p14:tracePt t="45403" x="5746750" y="3251200"/>
          <p14:tracePt t="45452" x="5702300" y="3251200"/>
          <p14:tracePt t="45805" x="0" y="0"/>
        </p14:tracePtLst>
        <p14:tracePtLst>
          <p14:tracePt t="52998" x="9099550" y="2800350"/>
          <p14:tracePt t="53022" x="9093200" y="2800350"/>
          <p14:tracePt t="53050" x="9093200" y="2794000"/>
          <p14:tracePt t="53067" x="9086850" y="2787650"/>
          <p14:tracePt t="53102" x="9048750" y="2781300"/>
          <p14:tracePt t="53120" x="9029700" y="2774950"/>
          <p14:tracePt t="53146" x="8991600" y="2768600"/>
          <p14:tracePt t="53147" x="8985250" y="2768600"/>
          <p14:tracePt t="53163" x="8966200" y="2762250"/>
          <p14:tracePt t="53198" x="8902700" y="2762250"/>
          <p14:tracePt t="53219" x="8864600" y="2762250"/>
          <p14:tracePt t="53262" x="8775700" y="2768600"/>
          <p14:tracePt t="53280" x="8743950" y="2774950"/>
          <p14:tracePt t="53293" x="8712200" y="2781300"/>
          <p14:tracePt t="53309" x="8686800" y="2787650"/>
          <p14:tracePt t="53345" x="8648700" y="2806700"/>
          <p14:tracePt t="53363" x="8642350" y="2819400"/>
          <p14:tracePt t="53395" x="8629650" y="2832100"/>
          <p14:tracePt t="53438" x="8604250" y="2857500"/>
          <p14:tracePt t="53457" x="8591550" y="2870200"/>
          <p14:tracePt t="53491" x="8578850" y="2889250"/>
          <p14:tracePt t="53534" x="8559800" y="2921000"/>
          <p14:tracePt t="53536" x="8559800" y="2927350"/>
          <p14:tracePt t="53553" x="8559800" y="2940050"/>
          <p14:tracePt t="53582" x="8553450" y="2946400"/>
          <p14:tracePt t="53584" x="8553450" y="2952750"/>
          <p14:tracePt t="53627" x="8547100" y="2984500"/>
          <p14:tracePt t="53673" x="8534400" y="3060700"/>
          <p14:tracePt t="53692" x="8534400" y="3073400"/>
          <p14:tracePt t="53724" x="8521700" y="3124200"/>
          <p14:tracePt t="53768" x="8521700" y="3187700"/>
          <p14:tracePt t="53787" x="8521700" y="3213100"/>
          <p14:tracePt t="53820" x="8521700" y="3257550"/>
          <p14:tracePt t="53863" x="8521700" y="3346450"/>
          <p14:tracePt t="53866" x="8528050" y="3371850"/>
          <p14:tracePt t="53883" x="8540750" y="3390900"/>
          <p14:tracePt t="53911" x="8553450" y="3435350"/>
          <p14:tracePt t="53956" x="8578850" y="3486150"/>
          <p14:tracePt t="54002" x="8636000" y="3575050"/>
          <p14:tracePt t="54021" x="8655050" y="3587750"/>
          <p14:tracePt t="54054" x="8674100" y="3606800"/>
          <p14:tracePt t="54098" x="8693150" y="3625850"/>
          <p14:tracePt t="54099" x="8699500" y="3625850"/>
          <p14:tracePt t="54117" x="8705850" y="3632200"/>
          <p14:tracePt t="54146" x="8731250" y="3638550"/>
          <p14:tracePt t="54148" x="8743950" y="3638550"/>
          <p14:tracePt t="54190" x="8813800" y="3638550"/>
          <p14:tracePt t="54208" x="8851900" y="3638550"/>
          <p14:tracePt t="54241" x="8890000" y="3638550"/>
          <p14:tracePt t="54286" x="8909050" y="3638550"/>
          <p14:tracePt t="54332" x="8985250" y="3594100"/>
          <p14:tracePt t="54334" x="9004300" y="3587750"/>
          <p14:tracePt t="54353" x="9042400" y="3568700"/>
          <p14:tracePt t="54386" x="9086850" y="3543300"/>
          <p14:tracePt t="54409" x="9105900" y="3517900"/>
          <p14:tracePt t="54453" x="9144000" y="3435350"/>
          <p14:tracePt t="54473" x="9156700" y="3378200"/>
          <p14:tracePt t="54502" x="9175750" y="3308350"/>
          <p14:tracePt t="54519" x="9182100" y="3263900"/>
          <p14:tracePt t="54554" x="9213850" y="3194050"/>
          <p14:tracePt t="54572" x="9220200" y="3175000"/>
          <p14:tracePt t="54600" x="9232900" y="3149600"/>
          <p14:tracePt t="54618" x="9232900" y="3130550"/>
          <p14:tracePt t="54652" x="9220200" y="3048000"/>
          <p14:tracePt t="54671" x="9188450" y="2984500"/>
          <p14:tracePt t="54720" x="9150350" y="2921000"/>
          <p14:tracePt t="54738" x="9137650" y="2908300"/>
          <p14:tracePt t="54771" x="9105900" y="2876550"/>
          <p14:tracePt t="54816" x="9036050" y="2844800"/>
          <p14:tracePt t="54835" x="8997950" y="2838450"/>
          <p14:tracePt t="54862" x="8953500" y="2825750"/>
          <p14:tracePt t="54880" x="8870950" y="2813050"/>
          <p14:tracePt t="54914" x="8813800" y="2813050"/>
          <p14:tracePt t="54959" x="8763000" y="2813050"/>
          <p14:tracePt t="54978" x="8731250" y="2813050"/>
          <p14:tracePt t="55013" x="8674100" y="2844800"/>
          <p14:tracePt t="55036" x="8616950" y="2882900"/>
          <p14:tracePt t="55082" x="8496300" y="2978150"/>
          <p14:tracePt t="55102" x="8477250" y="3016250"/>
          <p14:tracePt t="55131" x="8426450" y="3111500"/>
          <p14:tracePt t="55176" x="8394700" y="3200400"/>
          <p14:tracePt t="55177" x="8394700" y="3219450"/>
          <p14:tracePt t="55221" x="8388350" y="3340100"/>
          <p14:tracePt t="55241" x="8388350" y="3371850"/>
          <p14:tracePt t="55274" x="8388350" y="3403600"/>
          <p14:tracePt t="55276" x="8388350" y="3409950"/>
          <p14:tracePt t="55298" x="8401050" y="3422650"/>
          <p14:tracePt t="55300" x="8401050" y="3441700"/>
          <p14:tracePt t="55346" x="8439150" y="3524250"/>
          <p14:tracePt t="55348" x="8445500" y="3530600"/>
          <p14:tracePt t="55366" x="8477250" y="3581400"/>
          <p14:tracePt t="55395" x="8528050" y="3632200"/>
          <p14:tracePt t="55440" x="8585200" y="3657600"/>
          <p14:tracePt t="55484" x="8661400" y="3657600"/>
          <p14:tracePt t="55486" x="8680450" y="3657600"/>
          <p14:tracePt t="55504" x="8763000" y="3651250"/>
          <p14:tracePt t="55539" x="8902700" y="3638550"/>
          <p14:tracePt t="55583" x="8953500" y="3632200"/>
          <p14:tracePt t="55602" x="8966200" y="3625850"/>
          <p14:tracePt t="55630" x="9010650" y="3600450"/>
          <p14:tracePt t="55673" x="9099550" y="3543300"/>
          <p14:tracePt t="55719" x="9175750" y="3435350"/>
          <p14:tracePt t="55739" x="9201150" y="3397250"/>
          <p14:tracePt t="55768" x="9226550" y="3333750"/>
          <p14:tracePt t="55814" x="9245600" y="3257550"/>
          <p14:tracePt t="55816" x="9245600" y="3219450"/>
          <p14:tracePt t="55834" x="9245600" y="3194050"/>
          <p14:tracePt t="55869" x="9226550" y="3111500"/>
          <p14:tracePt t="55892" x="9207500" y="3048000"/>
          <p14:tracePt t="55938" x="9169400" y="2940050"/>
          <p14:tracePt t="55958" x="9131300" y="2882900"/>
          <p14:tracePt t="55991" x="9086850" y="2832100"/>
          <p14:tracePt t="56035" x="9017000" y="2794000"/>
          <p14:tracePt t="56082" x="8966200" y="2774950"/>
          <p14:tracePt t="56100" x="8953500" y="2768600"/>
          <p14:tracePt t="56134" x="8915400" y="2762250"/>
          <p14:tracePt t="56179" x="8801100" y="2749550"/>
          <p14:tracePt t="56197" x="8769350" y="2749550"/>
          <p14:tracePt t="56229" x="8718550" y="2755900"/>
          <p14:tracePt t="56255" x="8686800" y="2781300"/>
          <p14:tracePt t="56276" x="8674100" y="2800350"/>
          <p14:tracePt t="56306" x="8661400" y="2819400"/>
          <p14:tracePt t="56329" x="8655050" y="2832100"/>
          <p14:tracePt t="56359" x="8636000" y="2895600"/>
          <p14:tracePt t="56410" x="8604250" y="2997200"/>
          <p14:tracePt t="56411" x="8597900" y="3016250"/>
          <p14:tracePt t="56428" x="8597900" y="3022600"/>
          <p14:tracePt t="56460" x="8591550" y="3041650"/>
          <p14:tracePt t="56503" x="8591550" y="3086100"/>
          <p14:tracePt t="56520" x="8591550" y="3105150"/>
          <p14:tracePt t="56548" x="8591550" y="3149600"/>
          <p14:tracePt t="56565" x="8597900" y="3187700"/>
          <p14:tracePt t="56600" x="8597900" y="3225800"/>
          <p14:tracePt t="56618" x="8604250" y="3238500"/>
          <p14:tracePt t="56651" x="8604250" y="3263900"/>
          <p14:tracePt t="56674" x="8616950" y="3289300"/>
          <p14:tracePt t="56692" x="8623300" y="3308350"/>
          <p14:tracePt t="56726" x="8642350" y="3365500"/>
          <p14:tracePt t="56770" x="8674100" y="3416300"/>
          <p14:tracePt t="56790" x="8686800" y="3429000"/>
          <p14:tracePt t="56824" x="8712200" y="3441700"/>
          <p14:tracePt t="56846" x="8731250" y="3460750"/>
          <p14:tracePt t="56864" x="8743950" y="3467100"/>
          <p14:tracePt t="56898" x="8807450" y="3473450"/>
          <p14:tracePt t="56915" x="8845550" y="3479800"/>
          <p14:tracePt t="56943" x="8909050" y="3479800"/>
          <p14:tracePt t="56960" x="8940800" y="3486150"/>
          <p14:tracePt t="56993" x="8966200" y="3486150"/>
          <p14:tracePt t="57017" x="8978900" y="3486150"/>
          <p14:tracePt t="57061" x="9055100" y="3460750"/>
          <p14:tracePt t="57080" x="9105900" y="3429000"/>
          <p14:tracePt t="57130" x="9156700" y="3390900"/>
          <p14:tracePt t="57148" x="9169400" y="3365500"/>
          <p14:tracePt t="57176" x="9182100" y="3333750"/>
          <p14:tracePt t="57194" x="9201150" y="3270250"/>
          <p14:tracePt t="57228" x="9207500" y="3168650"/>
          <p14:tracePt t="57246" x="9207500" y="3149600"/>
          <p14:tracePt t="57276" x="9207500" y="3111500"/>
          <p14:tracePt t="57301" x="9201150" y="3079750"/>
          <p14:tracePt t="57319" x="9194800" y="3067050"/>
          <p14:tracePt t="57354" x="9169400" y="3022600"/>
          <p14:tracePt t="57385" x="9150350" y="2997200"/>
          <p14:tracePt t="57409" x="9131300" y="2984500"/>
          <p14:tracePt t="57452" x="9093200" y="2959100"/>
          <p14:tracePt t="57500" x="9036050" y="2933700"/>
          <p14:tracePt t="57523" x="8997950" y="2927350"/>
          <p14:tracePt t="57559" x="8959850" y="2914650"/>
          <p14:tracePt t="57581" x="8934450" y="2914650"/>
          <p14:tracePt t="57617" x="8890000" y="2908300"/>
          <p14:tracePt t="57661" x="8832850" y="2908300"/>
          <p14:tracePt t="57679" x="8807450" y="2908300"/>
          <p14:tracePt t="57709" x="8769350" y="2927350"/>
          <p14:tracePt t="57753" x="8737600" y="2952750"/>
          <p14:tracePt t="57755" x="8737600" y="2965450"/>
          <p14:tracePt t="57772" x="8724900" y="2971800"/>
          <p14:tracePt t="57774" x="8718550" y="2978150"/>
          <p14:tracePt t="57802" x="8693150" y="3016250"/>
          <p14:tracePt t="57819" x="8686800" y="3028950"/>
          <p14:tracePt t="57852" x="8648700" y="3092450"/>
          <p14:tracePt t="57894" x="8616950" y="3168650"/>
          <p14:tracePt t="57913" x="8610600" y="3200400"/>
          <p14:tracePt t="57940" x="8604250" y="3225800"/>
          <p14:tracePt t="57959" x="8597900" y="3257550"/>
          <p14:tracePt t="57987" x="8591550" y="3276600"/>
          <p14:tracePt t="58004" x="8591550" y="3302000"/>
          <p14:tracePt t="58006" x="8591550" y="3314700"/>
          <p14:tracePt t="58039" x="8591550" y="3340100"/>
          <p14:tracePt t="58041" x="8591550" y="3352800"/>
          <p14:tracePt t="58083" x="8597900" y="3390900"/>
          <p14:tracePt t="58128" x="8636000" y="3473450"/>
          <p14:tracePt t="58147" x="8648700" y="3486150"/>
          <p14:tracePt t="58174" x="8680450" y="3505200"/>
          <p14:tracePt t="58217" x="8750300" y="3511550"/>
          <p14:tracePt t="58237" x="8794750" y="3511550"/>
          <p14:tracePt t="58285" x="8921750" y="3492500"/>
          <p14:tracePt t="58287" x="8940800" y="3486150"/>
          <p14:tracePt t="58306" x="8972550" y="3479800"/>
          <p14:tracePt t="58342" x="9023350" y="3467100"/>
          <p14:tracePt t="58366" x="9048750" y="3454400"/>
          <p14:tracePt t="58411" x="9086850" y="3409950"/>
          <p14:tracePt t="58455" x="9124950" y="3308350"/>
          <p14:tracePt t="58457" x="9131300" y="3263900"/>
          <p14:tracePt t="58476" x="9137650" y="3238500"/>
          <p14:tracePt t="58504" x="9144000" y="3187700"/>
          <p14:tracePt t="58549" x="9137650" y="3124200"/>
          <p14:tracePt t="58566" x="9137650" y="3111500"/>
          <p14:tracePt t="58601" x="9124950" y="3092450"/>
          <p14:tracePt t="58644" x="9118600" y="3086100"/>
          <p14:tracePt t="58787" x="0" y="0"/>
        </p14:tracePtLst>
        <p14:tracePtLst>
          <p14:tracePt t="60195" x="10433050" y="2946400"/>
          <p14:tracePt t="60204" x="10433050" y="2940050"/>
          <p14:tracePt t="60247" x="10433050" y="2933700"/>
          <p14:tracePt t="60283" x="10414000" y="2927350"/>
          <p14:tracePt t="60302" x="10388600" y="2921000"/>
          <p14:tracePt t="60329" x="10331450" y="2914650"/>
          <p14:tracePt t="60375" x="10109200" y="2889250"/>
          <p14:tracePt t="60397" x="9975850" y="2876550"/>
          <p14:tracePt t="60426" x="9899650" y="2870200"/>
          <p14:tracePt t="60469" x="9804400" y="2870200"/>
          <p14:tracePt t="60514" x="9696450" y="2882900"/>
          <p14:tracePt t="60516" x="9683750" y="2882900"/>
          <p14:tracePt t="60535" x="9632950" y="2895600"/>
          <p14:tracePt t="60571" x="9512300" y="2921000"/>
          <p14:tracePt t="60616" x="9391650" y="2946400"/>
          <p14:tracePt t="60634" x="9366250" y="2959100"/>
          <p14:tracePt t="60669" x="9296400" y="2984500"/>
          <p14:tracePt t="60670" x="9290050" y="2990850"/>
          <p14:tracePt t="60693" x="9264650" y="3003550"/>
          <p14:tracePt t="60694" x="9239250" y="3022600"/>
          <p14:tracePt t="60739" x="9169400" y="3067050"/>
          <p14:tracePt t="60741" x="9163050" y="3079750"/>
          <p14:tracePt t="60759" x="9150350" y="3092450"/>
          <p14:tracePt t="60788" x="9137650" y="3117850"/>
          <p14:tracePt t="60833" x="9124950" y="3155950"/>
          <p14:tracePt t="60855" x="9124950" y="3200400"/>
          <p14:tracePt t="60903" x="9124950" y="3244850"/>
          <p14:tracePt t="60904" x="9124950" y="3251200"/>
          <p14:tracePt t="60921" x="9124950" y="3276600"/>
          <p14:tracePt t="60970" x="9124950" y="3340100"/>
          <p14:tracePt t="60989" x="9124950" y="3352800"/>
          <p14:tracePt t="61017" x="9124950" y="3378200"/>
          <p14:tracePt t="61061" x="9137650" y="3403600"/>
          <p14:tracePt t="61063" x="9144000" y="3409950"/>
          <p14:tracePt t="61108" x="9163050" y="3422650"/>
          <p14:tracePt t="61127" x="9182100" y="3441700"/>
          <p14:tracePt t="61161" x="9220200" y="3460750"/>
          <p14:tracePt t="61205" x="9302750" y="3486150"/>
          <p14:tracePt t="61225" x="9340850" y="3498850"/>
          <p14:tracePt t="61225" x="9359900" y="3498850"/>
          <p14:tracePt t="61253" x="9404350" y="3517900"/>
          <p14:tracePt t="61271" x="9461500" y="3530600"/>
          <p14:tracePt t="61299" x="9594850" y="3543300"/>
          <p14:tracePt t="61317" x="9658350" y="3549650"/>
          <p14:tracePt t="61368" x="9848850" y="3562350"/>
          <p14:tracePt t="61370" x="9874250" y="3562350"/>
          <p14:tracePt t="61389" x="9918700" y="3562350"/>
          <p14:tracePt t="61417" x="9982200" y="3549650"/>
          <p14:tracePt t="61440" x="10039350" y="3536950"/>
          <p14:tracePt t="61457" x="10090150" y="3524250"/>
          <p14:tracePt t="61485" x="10153650" y="3505200"/>
          <p14:tracePt t="61530" x="10267950" y="3448050"/>
          <p14:tracePt t="61532" x="10280650" y="3441700"/>
          <p14:tracePt t="61550" x="10312400" y="3422650"/>
          <p14:tracePt t="61598" x="10369550" y="3378200"/>
          <p14:tracePt t="61615" x="10407650" y="3359150"/>
          <p14:tracePt t="61643" x="10464800" y="3321050"/>
          <p14:tracePt t="61660" x="10483850" y="3308350"/>
          <p14:tracePt t="61695" x="10509250" y="3289300"/>
          <p14:tracePt t="61713" x="10515600" y="3276600"/>
          <p14:tracePt t="61745" x="10547350" y="3219450"/>
          <p14:tracePt t="61769" x="10560050" y="3187700"/>
          <p14:tracePt t="61787" x="10566400" y="3175000"/>
          <p14:tracePt t="61820" x="10566400" y="3155950"/>
          <p14:tracePt t="61863" x="10566400" y="3136900"/>
          <p14:tracePt t="61883" x="10566400" y="3130550"/>
          <p14:tracePt t="61915" x="10566400" y="3105150"/>
          <p14:tracePt t="61940" x="10566400" y="3098800"/>
          <p14:tracePt t="61958" x="10566400" y="3092450"/>
          <p14:tracePt t="61992" x="10541000" y="3060700"/>
          <p14:tracePt t="62009" x="10521950" y="3041650"/>
          <p14:tracePt t="62037" x="10502900" y="3028950"/>
          <p14:tracePt t="62054" x="10477500" y="3003550"/>
          <p14:tracePt t="62090" x="10394950" y="2971800"/>
          <p14:tracePt t="62109" x="10350500" y="2952750"/>
          <p14:tracePt t="62137" x="10261600" y="2940050"/>
          <p14:tracePt t="62154" x="10204450" y="2927350"/>
          <p14:tracePt t="62181" x="10147300" y="2921000"/>
          <p14:tracePt t="62219" x="9969500" y="2901950"/>
          <p14:tracePt t="62265" x="9817100" y="2895600"/>
          <p14:tracePt t="62284" x="9785350" y="2895600"/>
          <p14:tracePt t="62317" x="9690100" y="2895600"/>
          <p14:tracePt t="62362" x="9594850" y="2908300"/>
          <p14:tracePt t="62382" x="9544050" y="2921000"/>
          <p14:tracePt t="62415" x="9467850" y="2940050"/>
          <p14:tracePt t="62440" x="9417050" y="2965450"/>
          <p14:tracePt t="62441" x="9404350" y="2971800"/>
          <p14:tracePt t="62458" x="9391650" y="2978150"/>
          <p14:tracePt t="62487" x="9359900" y="2997200"/>
          <p14:tracePt t="62504" x="9353550" y="3003550"/>
          <p14:tracePt t="62532" x="9328150" y="3048000"/>
          <p14:tracePt t="62549" x="9315450" y="3073400"/>
          <p14:tracePt t="62581" x="9290050" y="3130550"/>
          <p14:tracePt t="62626" x="9271000" y="3200400"/>
          <p14:tracePt t="62645" x="9271000" y="3213100"/>
          <p14:tracePt t="62679" x="9271000" y="3251200"/>
          <p14:tracePt t="62723" x="9271000" y="3289300"/>
          <p14:tracePt t="62742" x="9271000" y="3308350"/>
          <p14:tracePt t="62771" x="9271000" y="3321050"/>
          <p14:tracePt t="62773" x="9271000" y="3327400"/>
          <p14:tracePt t="62816" x="9302750" y="3371850"/>
          <p14:tracePt t="62836" x="9321800" y="3409950"/>
          <p14:tracePt t="62864" x="9340850" y="3422650"/>
          <p14:tracePt t="62880" x="9353550" y="3435350"/>
          <p14:tracePt t="62913" x="9398000" y="3454400"/>
          <p14:tracePt t="62957" x="9486900" y="3479800"/>
          <p14:tracePt t="62959" x="9505950" y="3479800"/>
          <p14:tracePt t="62977" x="9531350" y="3486150"/>
          <p14:tracePt t="63012" x="9613900" y="3492500"/>
          <p14:tracePt t="63029" x="9671050" y="3505200"/>
          <p14:tracePt t="63082" x="9753600" y="3511550"/>
          <p14:tracePt t="63100" x="9772650" y="3511550"/>
          <p14:tracePt t="63128" x="9836150" y="3511550"/>
          <p14:tracePt t="63146" x="9893300" y="3511550"/>
          <p14:tracePt t="63180" x="9963150" y="3511550"/>
          <p14:tracePt t="63197" x="9994900" y="3511550"/>
          <p14:tracePt t="63229" x="10064750" y="3511550"/>
          <p14:tracePt t="63251" x="10115550" y="3511550"/>
          <p14:tracePt t="63268" x="10153650" y="3505200"/>
          <p14:tracePt t="63305" x="10242550" y="3492500"/>
          <p14:tracePt t="63348" x="10356850" y="3473450"/>
          <p14:tracePt t="63366" x="10388600" y="3467100"/>
          <p14:tracePt t="63400" x="10445750" y="3441700"/>
          <p14:tracePt t="63458" x="10496550" y="3403600"/>
          <p14:tracePt t="63504" x="10534650" y="3365500"/>
          <p14:tracePt t="63506" x="10534650" y="3359150"/>
          <p14:tracePt t="63549" x="10547350" y="3333750"/>
          <p14:tracePt t="63567" x="10560050" y="3321050"/>
          <p14:tracePt t="63600" x="10585450" y="3282950"/>
          <p14:tracePt t="63643" x="10604500" y="3244850"/>
          <p14:tracePt t="63661" x="10610850" y="3225800"/>
          <p14:tracePt t="63694" x="10617200" y="3206750"/>
          <p14:tracePt t="63738" x="10629900" y="3181350"/>
          <p14:tracePt t="63782" x="10636250" y="3155950"/>
          <p14:tracePt t="63802" x="10636250" y="3149600"/>
          <p14:tracePt t="63834" x="10636250" y="3124200"/>
          <p14:tracePt t="63877" x="10636250" y="3098800"/>
          <p14:tracePt t="63896" x="10636250" y="3086100"/>
          <p14:tracePt t="63970" x="10604500" y="3054350"/>
          <p14:tracePt t="63989" x="10598150" y="3054350"/>
          <p14:tracePt t="64017" x="10585450" y="3041650"/>
          <p14:tracePt t="64035" x="10566400" y="3035300"/>
          <p14:tracePt t="64068" x="10521950" y="3022600"/>
          <p14:tracePt t="64112" x="10426700" y="3003550"/>
          <p14:tracePt t="64131" x="10388600" y="2997200"/>
          <p14:tracePt t="64164" x="10337800" y="2990850"/>
          <p14:tracePt t="64208" x="10223500" y="2984500"/>
          <p14:tracePt t="64227" x="10179050" y="2984500"/>
          <p14:tracePt t="64254" x="10090150" y="2978150"/>
          <p14:tracePt t="64273" x="10058400" y="2978150"/>
          <p14:tracePt t="64302" x="10007600" y="2971800"/>
          <p14:tracePt t="64304" x="9994900" y="2971800"/>
          <p14:tracePt t="64321" x="9969500" y="2971800"/>
          <p14:tracePt t="64349" x="9918700" y="2971800"/>
          <p14:tracePt t="64368" x="9874250" y="2971800"/>
          <p14:tracePt t="64396" x="9823450" y="2971800"/>
          <p14:tracePt t="64441" x="9721850" y="2971800"/>
          <p14:tracePt t="64460" x="9683750" y="2978150"/>
          <p14:tracePt t="64496" x="9601200" y="2997200"/>
          <p14:tracePt t="64519" x="9550400" y="3003550"/>
          <p14:tracePt t="64520" x="9531350" y="3016250"/>
          <p14:tracePt t="64563" x="9436100" y="3041650"/>
          <p14:tracePt t="64610" x="9385300" y="3060700"/>
          <p14:tracePt t="64629" x="9378950" y="3060700"/>
          <p14:tracePt t="64662" x="9372600" y="3073400"/>
          <p14:tracePt t="64706" x="9334500" y="3111500"/>
          <p14:tracePt t="64724" x="9321800" y="3124200"/>
          <p14:tracePt t="64758" x="9302750" y="3155950"/>
          <p14:tracePt t="64775" x="9290050" y="3175000"/>
          <p14:tracePt t="64808" x="9277350" y="3200400"/>
          <p14:tracePt t="64826" x="9271000" y="3219450"/>
          <p14:tracePt t="64855" x="9258300" y="3232150"/>
          <p14:tracePt t="64878" x="9251950" y="3244850"/>
          <p14:tracePt t="64923" x="9251950" y="3270250"/>
          <p14:tracePt t="64925" x="9251950" y="3276600"/>
          <p14:tracePt t="64968" x="9245600" y="3302000"/>
          <p14:tracePt t="64988" x="9245600" y="3314700"/>
          <p14:tracePt t="65022" x="9245600" y="3327400"/>
          <p14:tracePt t="65066" x="9251950" y="3352800"/>
          <p14:tracePt t="65084" x="9271000" y="3378200"/>
          <p14:tracePt t="65113" x="9290050" y="3397250"/>
          <p14:tracePt t="65157" x="9385300" y="3429000"/>
          <p14:tracePt t="65203" x="9563100" y="3473450"/>
          <p14:tracePt t="65222" x="9715500" y="3492500"/>
          <p14:tracePt t="65257" x="9836150" y="3505200"/>
          <p14:tracePt t="65275" x="9899650" y="3511550"/>
          <p14:tracePt t="65304" x="10045700" y="3530600"/>
          <p14:tracePt t="65322" x="10083800" y="3530600"/>
          <p14:tracePt t="65356" x="10210800" y="3530600"/>
          <p14:tracePt t="65380" x="10267950" y="3524250"/>
          <p14:tracePt t="65382" x="10318750" y="3511550"/>
          <p14:tracePt t="65427" x="10502900" y="3479800"/>
          <p14:tracePt t="65446" x="10579100" y="3473450"/>
          <p14:tracePt t="65473" x="10661650" y="3454400"/>
          <p14:tracePt t="65517" x="10718800" y="3422650"/>
          <p14:tracePt t="65561" x="10756900" y="3359150"/>
          <p14:tracePt t="65581" x="10775950" y="3308350"/>
          <p14:tracePt t="65616" x="10801350" y="3251200"/>
          <p14:tracePt t="65660" x="10801350" y="3206750"/>
          <p14:tracePt t="65678" x="10801350" y="3194050"/>
          <p14:tracePt t="65706" x="10801350" y="3168650"/>
          <p14:tracePt t="65750" x="10782300" y="3111500"/>
          <p14:tracePt t="65768" x="10769600" y="3105150"/>
          <p14:tracePt t="65801" x="10763250" y="3086100"/>
          <p14:tracePt t="65803" x="10756900" y="3086100"/>
          <p14:tracePt t="65845" x="10731500" y="3060700"/>
          <p14:tracePt t="65890" x="10642600" y="3016250"/>
          <p14:tracePt t="65910" x="10617200" y="3009900"/>
          <p14:tracePt t="65945" x="10566400" y="2997200"/>
          <p14:tracePt t="65988" x="10502900" y="2984500"/>
          <p14:tracePt t="66006" x="10464800" y="2978150"/>
          <p14:tracePt t="66035" x="10344150" y="2971800"/>
          <p14:tracePt t="66037" x="10287000" y="2965450"/>
          <p14:tracePt t="66080" x="10064750" y="2952750"/>
          <p14:tracePt t="66128" x="9880600" y="2946400"/>
          <p14:tracePt t="66146" x="9810750" y="2946400"/>
          <p14:tracePt t="66181" x="9671050" y="2959100"/>
          <p14:tracePt t="66206" x="9594850" y="2959100"/>
          <p14:tracePt t="66251" x="9442450" y="2959100"/>
          <p14:tracePt t="66253" x="9404350" y="2959100"/>
          <p14:tracePt t="66272" x="9347200" y="2959100"/>
          <p14:tracePt t="66301" x="9296400" y="2965450"/>
          <p14:tracePt t="66303" x="9271000" y="2965450"/>
          <p14:tracePt t="66346" x="9194800" y="2984500"/>
          <p14:tracePt t="66365" x="9182100" y="2984500"/>
          <p14:tracePt t="66367" x="9156700" y="2997200"/>
          <p14:tracePt t="66396" x="9105900" y="3016250"/>
          <p14:tracePt t="66413" x="9080500" y="3028950"/>
          <p14:tracePt t="66441" x="9042400" y="3060700"/>
          <p14:tracePt t="66486" x="8997950" y="3117850"/>
          <p14:tracePt t="66506" x="8991600" y="3136900"/>
          <p14:tracePt t="66540" x="8985250" y="3187700"/>
          <p14:tracePt t="66584" x="8972550" y="3232150"/>
          <p14:tracePt t="66752" x="0" y="0"/>
        </p14:tracePtLst>
        <p14:tracePtLst>
          <p14:tracePt t="69924" x="958850" y="4356100"/>
          <p14:tracePt t="69976" x="971550" y="4356100"/>
          <p14:tracePt t="69994" x="984250" y="4356100"/>
          <p14:tracePt t="70023" x="1022350" y="4356100"/>
          <p14:tracePt t="70024" x="1035050" y="4356100"/>
          <p14:tracePt t="70068" x="1193800" y="4356100"/>
          <p14:tracePt t="70087" x="1250950" y="4356100"/>
          <p14:tracePt t="70116" x="1365250" y="4356100"/>
          <p14:tracePt t="70133" x="1397000" y="4356100"/>
          <p14:tracePt t="70166" x="1441450" y="4356100"/>
          <p14:tracePt t="70184" x="1492250" y="4356100"/>
          <p14:tracePt t="70233" x="1670050" y="4356100"/>
          <p14:tracePt t="70252" x="1720850" y="4356100"/>
          <p14:tracePt t="70286" x="1790700" y="4356100"/>
          <p14:tracePt t="70331" x="1797050" y="4356100"/>
          <p14:tracePt t="70395" x="1765300" y="4356100"/>
          <p14:tracePt t="70411" x="1720850" y="4356100"/>
          <p14:tracePt t="70446" x="1587500" y="4362450"/>
          <p14:tracePt t="70490" x="1416050" y="4362450"/>
          <p14:tracePt t="70492" x="1397000" y="4362450"/>
          <p14:tracePt t="70536" x="1231900" y="4362450"/>
          <p14:tracePt t="70555" x="1168400" y="4362450"/>
          <p14:tracePt t="70583" x="1028700" y="4362450"/>
          <p14:tracePt t="70628" x="863600" y="4356100"/>
          <p14:tracePt t="70647" x="844550" y="4356100"/>
          <p14:tracePt t="70854" x="863600" y="4356100"/>
          <p14:tracePt t="70883" x="901700" y="4356100"/>
          <p14:tracePt t="70928" x="977900" y="4368800"/>
          <p14:tracePt t="70946" x="1016000" y="4368800"/>
          <p14:tracePt t="70979" x="1117600" y="4368800"/>
          <p14:tracePt t="71004" x="1206500" y="4375150"/>
          <p14:tracePt t="71022" x="1270000" y="4387850"/>
          <p14:tracePt t="71056" x="1371600" y="4387850"/>
          <p14:tracePt t="71080" x="1435100" y="4387850"/>
          <p14:tracePt t="71125" x="1466850" y="4387850"/>
          <p14:tracePt t="71196" x="1479550" y="4387850"/>
          <p14:tracePt t="71212" x="1485900" y="4387850"/>
          <p14:tracePt t="71423" x="1466850" y="4394200"/>
          <p14:tracePt t="71443" x="1441450" y="4394200"/>
          <p14:tracePt t="71476" x="1314450" y="4394200"/>
          <p14:tracePt t="71521" x="1041400" y="4387850"/>
          <p14:tracePt t="71522" x="1003300" y="4387850"/>
          <p14:tracePt t="71540" x="971550" y="4387850"/>
          <p14:tracePt t="71568" x="965200" y="4387850"/>
          <p14:tracePt t="71714" x="977900" y="4387850"/>
          <p14:tracePt t="71737" x="1022350" y="4387850"/>
          <p14:tracePt t="71783" x="1308100" y="4387850"/>
          <p14:tracePt t="71800" x="1390650" y="4387850"/>
          <p14:tracePt t="71849" x="1549400" y="4381500"/>
          <p14:tracePt t="71867" x="1562100" y="4381500"/>
          <p14:tracePt t="71896" x="1574800" y="4375150"/>
          <p14:tracePt t="71913" x="1581150" y="4375150"/>
          <p14:tracePt t="71946" x="1600200" y="4375150"/>
          <p14:tracePt t="71994" x="1606550" y="4375150"/>
          <p14:tracePt t="72011" x="1612900" y="4368800"/>
          <p14:tracePt t="72045" x="1619250" y="4368800"/>
          <p14:tracePt t="72067" x="1631950" y="4368800"/>
          <p14:tracePt t="72112" x="1663700" y="4368800"/>
          <p14:tracePt t="72156" x="1670050" y="4368800"/>
          <p14:tracePt t="72597" x="0" y="0"/>
        </p14:tracePtLst>
        <p14:tracePtLst>
          <p14:tracePt t="75034" x="6832600" y="1155700"/>
          <p14:tracePt t="75066" x="6845300" y="1155700"/>
          <p14:tracePt t="75110" x="6896100" y="1155700"/>
          <p14:tracePt t="75155" x="6940550" y="1155700"/>
          <p14:tracePt t="75172" x="6946900" y="1155700"/>
          <p14:tracePt t="75221" x="7035800" y="1155700"/>
          <p14:tracePt t="75239" x="7112000" y="1155700"/>
          <p14:tracePt t="75268" x="7232650" y="1155700"/>
          <p14:tracePt t="75287" x="7258050" y="1155700"/>
          <p14:tracePt t="75316" x="7283450" y="1155700"/>
          <p14:tracePt t="75362" x="7372350" y="1155700"/>
          <p14:tracePt t="75381" x="7435850" y="1155700"/>
          <p14:tracePt t="75416" x="7575550" y="1155700"/>
          <p14:tracePt t="75440" x="7677150" y="1155700"/>
          <p14:tracePt t="75484" x="7823200" y="1162050"/>
          <p14:tracePt t="75502" x="7861300" y="1168400"/>
          <p14:tracePt t="75551" x="8001000" y="1168400"/>
          <p14:tracePt t="75569" x="8051800" y="1168400"/>
          <p14:tracePt t="75597" x="8083550" y="1168400"/>
          <p14:tracePt t="75614" x="8102600" y="1174750"/>
          <p14:tracePt t="75643" x="8140700" y="1174750"/>
          <p14:tracePt t="75689" x="8216900" y="1174750"/>
          <p14:tracePt t="75709" x="8235950" y="1174750"/>
          <p14:tracePt t="75737" x="8248650" y="1174750"/>
          <p14:tracePt t="75781" x="8305800" y="1174750"/>
          <p14:tracePt t="75800" x="8331200" y="1174750"/>
          <p14:tracePt t="75849" x="8356600" y="1174750"/>
          <p14:tracePt t="75895" x="8362950" y="1174750"/>
          <p14:tracePt t="75913" x="8375650" y="1174750"/>
          <p14:tracePt t="75948" x="8420100" y="1174750"/>
          <p14:tracePt t="75965" x="8432800" y="1174750"/>
          <p14:tracePt t="75994" x="8458200" y="1174750"/>
          <p14:tracePt t="76018" x="8464550" y="1174750"/>
          <p14:tracePt t="76036" x="8470900" y="1174750"/>
          <p14:tracePt t="76069" x="8489950" y="1174750"/>
          <p14:tracePt t="76071" x="8502650" y="1174750"/>
          <p14:tracePt t="76115" x="8578850" y="1181100"/>
          <p14:tracePt t="76133" x="8604250" y="1187450"/>
          <p14:tracePt t="76162" x="8629650" y="1187450"/>
          <p14:tracePt t="76206" x="8642350" y="1187450"/>
          <p14:tracePt t="76250" x="8655050" y="1187450"/>
          <p14:tracePt t="76269" x="8667750" y="1187450"/>
          <p14:tracePt t="76303" x="8712200" y="1193800"/>
          <p14:tracePt t="76346" x="8794750" y="1200150"/>
          <p14:tracePt t="76367" x="8832850" y="1206500"/>
          <p14:tracePt t="76403" x="8909050" y="1206500"/>
          <p14:tracePt t="76426" x="8934450" y="1206500"/>
          <p14:tracePt t="76471" x="8985250" y="1219200"/>
          <p14:tracePt t="76473" x="9004300" y="1219200"/>
          <p14:tracePt t="76491" x="9048750" y="1219200"/>
          <p14:tracePt t="76519" x="9118600" y="1219200"/>
          <p14:tracePt t="76537" x="9163050" y="1219200"/>
          <p14:tracePt t="76571" x="9232900" y="1219200"/>
          <p14:tracePt t="76615" x="9283700" y="1219200"/>
          <p14:tracePt t="76635" x="9340850" y="1219200"/>
          <p14:tracePt t="76669" x="9455150" y="1219200"/>
          <p14:tracePt t="76692" x="9531350" y="1219200"/>
          <p14:tracePt t="76736" x="9664700" y="1219200"/>
          <p14:tracePt t="76738" x="9683750" y="1219200"/>
          <p14:tracePt t="76756" x="9734550" y="1219200"/>
          <p14:tracePt t="76791" x="9810750" y="1219200"/>
          <p14:tracePt t="76836" x="9886950" y="1219200"/>
          <p14:tracePt t="76837" x="9899650" y="1219200"/>
          <p14:tracePt t="76856" x="9963150" y="1219200"/>
          <p14:tracePt t="76884" x="10020300" y="1219200"/>
          <p14:tracePt t="76885" x="10039350" y="1219200"/>
          <p14:tracePt t="76903" x="10096500" y="1212850"/>
          <p14:tracePt t="76937" x="10140950" y="1206500"/>
          <p14:tracePt t="76954" x="10166350" y="1206500"/>
          <p14:tracePt t="76982" x="10236200" y="1206500"/>
          <p14:tracePt t="77000" x="10267950" y="1206500"/>
          <p14:tracePt t="77029" x="10312400" y="1206500"/>
          <p14:tracePt t="77031" x="10331450" y="1206500"/>
          <p14:tracePt t="77054" x="10382250" y="1206500"/>
          <p14:tracePt t="77100" x="10445750" y="1206500"/>
          <p14:tracePt t="77119" x="10477500" y="1206500"/>
          <p14:tracePt t="77148" x="10496550" y="1206500"/>
          <p14:tracePt t="77165" x="10515600" y="1206500"/>
          <p14:tracePt t="77198" x="10566400" y="1206500"/>
          <p14:tracePt t="77199" x="10579100" y="1206500"/>
          <p14:tracePt t="77222" x="10610850" y="1206500"/>
          <p14:tracePt t="77266" x="10636250" y="1206500"/>
          <p14:tracePt t="77285" x="10648950" y="1206500"/>
          <p14:tracePt t="77317" x="10693400" y="1206500"/>
          <p14:tracePt t="77362" x="10756900" y="1206500"/>
          <p14:tracePt t="77409" x="10795000" y="1206500"/>
          <p14:tracePt t="77428" x="10807700" y="1206500"/>
          <p14:tracePt t="77462" x="10826750" y="1206500"/>
          <p14:tracePt t="77506" x="10852150" y="1206500"/>
          <p14:tracePt t="77524" x="10871200" y="1206500"/>
          <p14:tracePt t="77553" x="10902950" y="1206500"/>
          <p14:tracePt t="77596" x="10915650" y="1206500"/>
          <p14:tracePt t="77663" x="10922000" y="1206500"/>
          <p14:tracePt t="78019" x="10922000" y="1200150"/>
          <p14:tracePt t="78068" x="10922000" y="1193800"/>
          <p14:tracePt t="78202" x="10915650" y="1193800"/>
          <p14:tracePt t="78301" x="10909300" y="1193800"/>
          <p14:tracePt t="78318" x="10902950" y="1193800"/>
          <p14:tracePt t="79904" x="10896600" y="1193800"/>
          <p14:tracePt t="79926" x="10852150" y="1193800"/>
          <p14:tracePt t="79971" x="10712450" y="1206500"/>
          <p14:tracePt t="79990" x="10648950" y="1206500"/>
          <p14:tracePt t="80018" x="10566400" y="1212850"/>
          <p14:tracePt t="80036" x="10521950" y="1212850"/>
          <p14:tracePt t="80070" x="10426700" y="1212850"/>
          <p14:tracePt t="80088" x="10369550" y="1219200"/>
          <p14:tracePt t="80116" x="10185400" y="1225550"/>
          <p14:tracePt t="80134" x="10071100" y="1225550"/>
          <p14:tracePt t="80167" x="9880600" y="1225550"/>
          <p14:tracePt t="80190" x="9734550" y="1225550"/>
          <p14:tracePt t="80234" x="9613900" y="1225550"/>
          <p14:tracePt t="80253" x="9563100" y="1225550"/>
          <p14:tracePt t="80288" x="9480550" y="1225550"/>
          <p14:tracePt t="80334" x="9334500" y="1225550"/>
          <p14:tracePt t="80353" x="9271000" y="1225550"/>
          <p14:tracePt t="80381" x="9182100" y="1225550"/>
          <p14:tracePt t="80400" x="9150350" y="1219200"/>
          <p14:tracePt t="80435" x="9055100" y="1219200"/>
          <p14:tracePt t="80453" x="8953500" y="1212850"/>
          <p14:tracePt t="80503" x="8794750" y="1206500"/>
          <p14:tracePt t="80523" x="8743950" y="1200150"/>
          <p14:tracePt t="80552" x="8667750" y="1193800"/>
          <p14:tracePt t="80598" x="8521700" y="1187450"/>
          <p14:tracePt t="80599" x="8502650" y="1187450"/>
          <p14:tracePt t="80617" x="8470900" y="1187450"/>
          <p14:tracePt t="80647" x="8445500" y="1181100"/>
          <p14:tracePt t="80664" x="8432800" y="1181100"/>
          <p14:tracePt t="80698" x="8369300" y="1174750"/>
          <p14:tracePt t="80716" x="8305800" y="1174750"/>
          <p14:tracePt t="80744" x="8204200" y="1174750"/>
          <p14:tracePt t="80762" x="8191500" y="1174750"/>
          <p14:tracePt t="80790" x="8185150" y="1174750"/>
          <p14:tracePt t="80840" x="8178800" y="1168400"/>
          <p14:tracePt t="80858" x="8166100" y="1162050"/>
          <p14:tracePt t="81090" x="8172450" y="1162050"/>
          <p14:tracePt t="81113" x="8185150" y="1162050"/>
          <p14:tracePt t="81157" x="8216900" y="1168400"/>
          <p14:tracePt t="81200" x="8248650" y="1168400"/>
          <p14:tracePt t="81219" x="8280400" y="1168400"/>
          <p14:tracePt t="81248" x="8305800" y="1168400"/>
          <p14:tracePt t="81270" x="8350250" y="1168400"/>
          <p14:tracePt t="81289" x="8375650" y="1168400"/>
          <p14:tracePt t="81324" x="8464550" y="1174750"/>
          <p14:tracePt t="81342" x="8496300" y="1174750"/>
          <p14:tracePt t="81370" x="8578850" y="1174750"/>
          <p14:tracePt t="81390" x="8705850" y="1174750"/>
          <p14:tracePt t="81421" x="8820150" y="1174750"/>
          <p14:tracePt t="81441" x="8839200" y="1174750"/>
          <p14:tracePt t="81491" x="8870950" y="1174750"/>
          <p14:tracePt t="81508" x="8877300" y="1174750"/>
          <p14:tracePt t="81510" x="8890000" y="1174750"/>
          <p14:tracePt t="81543" x="8934450" y="1174750"/>
          <p14:tracePt t="81566" x="8997950" y="1174750"/>
          <p14:tracePt t="81584" x="9061450" y="1174750"/>
          <p14:tracePt t="81614" x="9220200" y="1174750"/>
          <p14:tracePt t="81659" x="9429750" y="1181100"/>
          <p14:tracePt t="81679" x="9626600" y="1187450"/>
          <p14:tracePt t="81707" x="9810750" y="1187450"/>
          <p14:tracePt t="81754" x="10090150" y="1187450"/>
          <p14:tracePt t="81772" x="10140950" y="1187450"/>
          <p14:tracePt t="81802" x="10217150" y="1187450"/>
          <p14:tracePt t="81819" x="10242550" y="1187450"/>
          <p14:tracePt t="81854" x="10287000" y="1187450"/>
          <p14:tracePt t="81855" x="10299700" y="1187450"/>
          <p14:tracePt t="81873" x="10306050" y="1187450"/>
          <p14:tracePt t="81901" x="10344150" y="1187450"/>
          <p14:tracePt t="81919" x="10483850" y="1187450"/>
          <p14:tracePt t="81954" x="10617200" y="1187450"/>
          <p14:tracePt t="81973" x="10655300" y="1187450"/>
          <p14:tracePt t="82022" x="10668000" y="1181100"/>
          <p14:tracePt t="82067" x="10687050" y="1181100"/>
          <p14:tracePt t="82111" x="10706100" y="1181100"/>
          <p14:tracePt t="82113" x="10712450" y="1181100"/>
          <p14:tracePt t="82157" x="10725150" y="1181100"/>
          <p14:tracePt t="82176" x="10731500" y="1181100"/>
          <p14:tracePt t="82210" x="10763250" y="1174750"/>
          <p14:tracePt t="82254" x="10801350" y="1174750"/>
          <p14:tracePt t="82273" x="10820400" y="1174750"/>
          <p14:tracePt t="82302" x="10877550" y="1168400"/>
          <p14:tracePt t="82348" x="10915650" y="1168400"/>
          <p14:tracePt t="82478" x="10915650" y="1162050"/>
          <p14:tracePt t="82536" x="10922000" y="1155700"/>
          <p14:tracePt t="82580" x="10947400" y="1117600"/>
          <p14:tracePt t="82582" x="10947400" y="1111250"/>
          <p14:tracePt t="82599" x="10947400" y="1085850"/>
          <p14:tracePt t="82628" x="10953750" y="1054100"/>
          <p14:tracePt t="82645" x="10953750" y="1028700"/>
          <p14:tracePt t="82674" x="10953750" y="1022350"/>
          <p14:tracePt t="82717" x="10947400" y="1016000"/>
          <p14:tracePt t="82736" x="10941050" y="1003300"/>
          <p14:tracePt t="82765" x="10928350" y="984250"/>
          <p14:tracePt t="82866" x="10902950" y="984250"/>
          <p14:tracePt t="82912" x="10750550" y="1016000"/>
          <p14:tracePt t="82931" x="10731500" y="1022350"/>
          <p14:tracePt t="82961" x="10718800" y="1022350"/>
          <p14:tracePt t="83086" x="10712450" y="1035050"/>
          <p14:tracePt t="83103" x="10706100" y="1041400"/>
          <p14:tracePt t="83137" x="10699750" y="1054100"/>
          <p14:tracePt t="83160" x="10693400" y="1066800"/>
          <p14:tracePt t="83203" x="10693400" y="1073150"/>
          <p14:tracePt t="83267" x="10693400" y="1085850"/>
          <p14:tracePt t="83285" x="10693400" y="1092200"/>
          <p14:tracePt t="83322" x="10706100" y="1111250"/>
          <p14:tracePt t="83365" x="10725150" y="1117600"/>
          <p14:tracePt t="83416" x="10756900" y="1123950"/>
          <p14:tracePt t="83435" x="10839450" y="1136650"/>
          <p14:tracePt t="83471" x="10953750" y="1149350"/>
          <p14:tracePt t="83489" x="10960100" y="1149350"/>
          <p14:tracePt t="83665" x="10960100" y="1143000"/>
          <p14:tracePt t="83708" x="10960100" y="1136650"/>
          <p14:tracePt t="83780" x="0" y="0"/>
        </p14:tracePtLst>
        <p14:tracePtLst>
          <p14:tracePt t="84553" x="7308850" y="3416300"/>
          <p14:tracePt t="84583" x="7277100" y="3448050"/>
          <p14:tracePt t="84600" x="7251700" y="3473450"/>
          <p14:tracePt t="84629" x="7226300" y="3498850"/>
          <p14:tracePt t="84673" x="7181850" y="3581400"/>
          <p14:tracePt t="84717" x="7124700" y="3708400"/>
          <p14:tracePt t="84740" x="7099300" y="3835400"/>
          <p14:tracePt t="84784" x="7086600" y="3949700"/>
          <p14:tracePt t="84801" x="7086600" y="3994150"/>
          <p14:tracePt t="84837" x="7080250" y="4095750"/>
          <p14:tracePt t="84882" x="7086600" y="4267200"/>
          <p14:tracePt t="84900" x="7092950" y="4298950"/>
          <p14:tracePt t="84930" x="7118350" y="4362450"/>
          <p14:tracePt t="84977" x="7150100" y="4438650"/>
          <p14:tracePt t="84996" x="7162800" y="4457700"/>
          <p14:tracePt t="85024" x="7213600" y="4483100"/>
          <p14:tracePt t="85025" x="7239000" y="4489450"/>
          <p14:tracePt t="85041" x="7264400" y="4502150"/>
          <p14:tracePt t="85077" x="7321550" y="4521200"/>
          <p14:tracePt t="85094" x="7340600" y="4521200"/>
          <p14:tracePt t="85123" x="7442200" y="4559300"/>
          <p14:tracePt t="85141" x="7531100" y="4578350"/>
          <p14:tracePt t="85169" x="7645400" y="4584700"/>
          <p14:tracePt t="85188" x="7740650" y="4565650"/>
          <p14:tracePt t="85223" x="7848600" y="4502150"/>
          <p14:tracePt t="85241" x="7899400" y="4457700"/>
          <p14:tracePt t="85268" x="7956550" y="4381500"/>
          <p14:tracePt t="85314" x="8013700" y="4197350"/>
          <p14:tracePt t="85317" x="8013700" y="4178300"/>
          <p14:tracePt t="85337" x="8020050" y="4140200"/>
          <p14:tracePt t="85370" x="8026400" y="4038600"/>
          <p14:tracePt t="85394" x="8026400" y="3949700"/>
          <p14:tracePt t="85440" x="8013700" y="3854450"/>
          <p14:tracePt t="85460" x="7994650" y="3803650"/>
          <p14:tracePt t="85489" x="7950200" y="3759200"/>
          <p14:tracePt t="85532" x="7905750" y="3702050"/>
          <p14:tracePt t="85533" x="7893050" y="3695700"/>
          <p14:tracePt t="85578" x="7848600" y="3651250"/>
          <p14:tracePt t="85614" x="7778750" y="3644900"/>
          <p14:tracePt t="85634" x="7734300" y="3644900"/>
          <p14:tracePt t="85670" x="7639050" y="3644900"/>
          <p14:tracePt t="85671" x="7588250" y="3644900"/>
          <p14:tracePt t="85689" x="7543800" y="3657600"/>
          <p14:tracePt t="85737" x="7353300" y="3721100"/>
          <p14:tracePt t="85754" x="7315200" y="3740150"/>
          <p14:tracePt t="85789" x="7245350" y="3810000"/>
          <p14:tracePt t="85792" x="7226300" y="3829050"/>
          <p14:tracePt t="85835" x="7194550" y="3898900"/>
          <p14:tracePt t="85853" x="7175500" y="3956050"/>
          <p14:tracePt t="85880" x="7143750" y="4044950"/>
          <p14:tracePt t="85897" x="7131050" y="4108450"/>
          <p14:tracePt t="85931" x="7105650" y="4241800"/>
          <p14:tracePt t="85975" x="7105650" y="4305300"/>
          <p14:tracePt t="85977" x="7105650" y="4318000"/>
          <p14:tracePt t="85996" x="7105650" y="4337050"/>
          <p14:tracePt t="86024" x="7112000" y="4400550"/>
          <p14:tracePt t="86026" x="7118350" y="4419600"/>
          <p14:tracePt t="86070" x="7194550" y="4565650"/>
          <p14:tracePt t="86090" x="7226300" y="4597400"/>
          <p14:tracePt t="86124" x="7277100" y="4616450"/>
          <p14:tracePt t="86146" x="7321550" y="4622800"/>
          <p14:tracePt t="86164" x="7359650" y="4629150"/>
          <p14:tracePt t="86197" x="7467600" y="4629150"/>
          <p14:tracePt t="86241" x="7581900" y="4597400"/>
          <p14:tracePt t="86244" x="7588250" y="4591050"/>
          <p14:tracePt t="86261" x="7607300" y="4584700"/>
          <p14:tracePt t="86295" x="7651750" y="4552950"/>
          <p14:tracePt t="86316" x="7677150" y="4521200"/>
          <p14:tracePt t="86366" x="7753350" y="4438650"/>
          <p14:tracePt t="86384" x="7766050" y="4419600"/>
          <p14:tracePt t="86417" x="7804150" y="4349750"/>
          <p14:tracePt t="86435" x="7810500" y="4267200"/>
          <p14:tracePt t="86472" x="7823200" y="4197350"/>
          <p14:tracePt t="86491" x="7823200" y="4159250"/>
          <p14:tracePt t="86491" x="7829550" y="4146550"/>
          <p14:tracePt t="86526" x="7848600" y="4070350"/>
          <p14:tracePt t="86569" x="7854950" y="3994150"/>
          <p14:tracePt t="86590" x="7854950" y="3930650"/>
          <p14:tracePt t="86625" x="7816850" y="3822700"/>
          <p14:tracePt t="86647" x="7785100" y="3771900"/>
          <p14:tracePt t="86692" x="7766050" y="3746500"/>
          <p14:tracePt t="86712" x="7753350" y="3740150"/>
          <p14:tracePt t="86745" x="7721600" y="3727450"/>
          <p14:tracePt t="86769" x="7664450" y="3714750"/>
          <p14:tracePt t="86787" x="7626350" y="3714750"/>
          <p14:tracePt t="86822" x="7556500" y="3714750"/>
          <p14:tracePt t="86865" x="7499350" y="3740150"/>
          <p14:tracePt t="86884" x="7473950" y="3759200"/>
          <p14:tracePt t="86918" x="7429500" y="3816350"/>
          <p14:tracePt t="86919" x="7429500" y="3822700"/>
          <p14:tracePt t="86942" x="7416800" y="3848100"/>
          <p14:tracePt t="86961" x="7397750" y="3879850"/>
          <p14:tracePt t="86988" x="7378700" y="3917950"/>
          <p14:tracePt t="87041" x="7308850" y="4064000"/>
          <p14:tracePt t="87087" x="7270750" y="4165600"/>
          <p14:tracePt t="87089" x="7270750" y="4178300"/>
          <p14:tracePt t="87107" x="7264400" y="4210050"/>
          <p14:tracePt t="87156" x="7258050" y="4273550"/>
          <p14:tracePt t="87186" x="7251700" y="4324350"/>
          <p14:tracePt t="87209" x="7258050" y="4362450"/>
          <p14:tracePt t="87254" x="7270750" y="4394200"/>
          <p14:tracePt t="87299" x="7277100" y="4419600"/>
          <p14:tracePt t="87319" x="7283450" y="4425950"/>
          <p14:tracePt t="87353" x="7289800" y="4438650"/>
          <p14:tracePt t="87371" x="7296150" y="4451350"/>
          <p14:tracePt t="87420" x="7315200" y="4483100"/>
          <p14:tracePt t="87438" x="7327900" y="4495800"/>
          <p14:tracePt t="87467" x="7353300" y="4508500"/>
          <p14:tracePt t="87487" x="7359650" y="4514850"/>
          <p14:tracePt t="87522" x="7385050" y="4514850"/>
          <p14:tracePt t="87526" x="7391400" y="4514850"/>
          <p14:tracePt t="87543" x="7410450" y="4514850"/>
          <p14:tracePt t="87572" x="7467600" y="4508500"/>
          <p14:tracePt t="87596" x="7512050" y="4495800"/>
          <p14:tracePt t="87615" x="7543800" y="4483100"/>
          <p14:tracePt t="87644" x="7588250" y="4464050"/>
          <p14:tracePt t="87646" x="7594600" y="4451350"/>
          <p14:tracePt t="87690" x="7639050" y="4394200"/>
          <p14:tracePt t="87710" x="7664450" y="4337050"/>
          <p14:tracePt t="87744" x="7683500" y="4279900"/>
          <p14:tracePt t="87788" x="7702550" y="4159250"/>
          <p14:tracePt t="87790" x="7708900" y="4133850"/>
          <p14:tracePt t="87808" x="7715250" y="4076700"/>
          <p14:tracePt t="87838" x="7715250" y="3968750"/>
          <p14:tracePt t="87882" x="7708900" y="3924300"/>
          <p14:tracePt t="87902" x="7696200" y="3911600"/>
          <p14:tracePt t="87930" x="7696200" y="3892550"/>
          <p14:tracePt t="87947" x="7683500" y="3867150"/>
          <p14:tracePt t="87982" x="7670800" y="3835400"/>
          <p14:tracePt t="87983" x="7664450" y="3829050"/>
          <p14:tracePt t="88001" x="7658100" y="3822700"/>
          <p14:tracePt t="88050" x="7632700" y="3790950"/>
          <p14:tracePt t="88068" x="7620000" y="3784600"/>
          <p14:tracePt t="88116" x="7594600" y="3765550"/>
          <p14:tracePt t="88135" x="7588250" y="3759200"/>
          <p14:tracePt t="88168" x="7569200" y="3752850"/>
          <p14:tracePt t="88191" x="7550150" y="3746500"/>
          <p14:tracePt t="88209" x="7524750" y="3746500"/>
          <p14:tracePt t="88244" x="7499350" y="3746500"/>
          <p14:tracePt t="88288" x="7467600" y="3746500"/>
          <p14:tracePt t="88308" x="7461250" y="3746500"/>
          <p14:tracePt t="88338" x="7429500" y="3765550"/>
          <p14:tracePt t="88383" x="7391400" y="3803650"/>
          <p14:tracePt t="88401" x="7378700" y="3829050"/>
          <p14:tracePt t="88436" x="7359650" y="3854450"/>
          <p14:tracePt t="88459" x="7346950" y="3873500"/>
          <p14:tracePt t="88504" x="7327900" y="3917950"/>
          <p14:tracePt t="88549" x="7302500" y="4013200"/>
          <p14:tracePt t="88567" x="7296150" y="4038600"/>
          <p14:tracePt t="88599" x="7289800" y="4083050"/>
          <p14:tracePt t="88643" x="7289800" y="4152900"/>
          <p14:tracePt t="88665" x="7289800" y="4171950"/>
          <p14:tracePt t="88696" x="7289800" y="4216400"/>
          <p14:tracePt t="88740" x="7296150" y="4260850"/>
          <p14:tracePt t="88758" x="7296150" y="4267200"/>
          <p14:tracePt t="88787" x="7308850" y="4292600"/>
          <p14:tracePt t="88803" x="7321550" y="4311650"/>
          <p14:tracePt t="88837" x="7334250" y="4337050"/>
          <p14:tracePt t="88882" x="7353300" y="4375150"/>
          <p14:tracePt t="88902" x="7372350" y="4400550"/>
          <p14:tracePt t="88937" x="7404100" y="4419600"/>
          <p14:tracePt t="88968" x="7435850" y="4432300"/>
          <p14:tracePt t="88992" x="7473950" y="4445000"/>
          <p14:tracePt t="89038" x="7537450" y="4451350"/>
          <p14:tracePt t="89056" x="7556500" y="4451350"/>
          <p14:tracePt t="89090" x="7594600" y="4425950"/>
          <p14:tracePt t="89113" x="7639050" y="4400550"/>
          <p14:tracePt t="89131" x="7664450" y="4394200"/>
          <p14:tracePt t="89164" x="7734300" y="4349750"/>
          <p14:tracePt t="89208" x="7804150" y="4222750"/>
          <p14:tracePt t="89228" x="7816850" y="4197350"/>
          <p14:tracePt t="89261" x="7829550" y="4140200"/>
          <p14:tracePt t="89279" x="7835900" y="4089400"/>
          <p14:tracePt t="89313" x="7854950" y="3930650"/>
          <p14:tracePt t="89330" x="7854950" y="3873500"/>
          <p14:tracePt t="89358" x="7854950" y="3816350"/>
          <p14:tracePt t="89383" x="7848600" y="3790950"/>
          <p14:tracePt t="89427" x="7835900" y="3733800"/>
          <p14:tracePt t="89474" x="7785100" y="3619500"/>
          <p14:tracePt t="89493" x="7766050" y="3594100"/>
          <p14:tracePt t="89528" x="7696200" y="3498850"/>
          <p14:tracePt t="89530" x="7670800" y="3473450"/>
          <p14:tracePt t="89554" x="7639050" y="3460750"/>
          <p14:tracePt t="89601" x="7620000" y="3448050"/>
          <p14:tracePt t="89621" x="7594600" y="3448050"/>
          <p14:tracePt t="89652" x="7512050" y="3454400"/>
          <p14:tracePt t="89677" x="7473950" y="3460750"/>
          <p14:tracePt t="89695" x="7461250" y="3460750"/>
          <p14:tracePt t="89726" x="7454900" y="3467100"/>
          <p14:tracePt t="89770" x="7448550" y="3473450"/>
          <p14:tracePt t="89815" x="0" y="0"/>
        </p14:tracePtLst>
        <p14:tracePtLst>
          <p14:tracePt t="92510" x="8534400" y="4483100"/>
          <p14:tracePt t="92787" x="8604250" y="4483100"/>
          <p14:tracePt t="92805" x="8661400" y="4483100"/>
          <p14:tracePt t="92833" x="8737600" y="4483100"/>
          <p14:tracePt t="92879" x="8750300" y="4483100"/>
          <p14:tracePt t="92923" x="8782050" y="4483100"/>
          <p14:tracePt t="92943" x="8801100" y="4483100"/>
          <p14:tracePt t="92976" x="8858250" y="4483100"/>
          <p14:tracePt t="93024" x="8915400" y="4483100"/>
          <p14:tracePt t="93026" x="8928100" y="4476750"/>
          <p14:tracePt t="93044" x="8940800" y="4476750"/>
          <p14:tracePt t="93079" x="8978900" y="4476750"/>
          <p14:tracePt t="93102" x="8997950" y="4476750"/>
          <p14:tracePt t="93146" x="9029700" y="4470400"/>
          <p14:tracePt t="93148" x="9036050" y="4470400"/>
          <p14:tracePt t="93165" x="9048750" y="4470400"/>
          <p14:tracePt t="93194" x="9067800" y="4464050"/>
          <p14:tracePt t="93211" x="9080500" y="4464050"/>
          <p14:tracePt t="93240" x="9086850" y="4464050"/>
          <p14:tracePt t="93282" x="9099550" y="4464050"/>
          <p14:tracePt t="93448" x="9061450" y="4464050"/>
          <p14:tracePt t="93465" x="9010650" y="4464050"/>
          <p14:tracePt t="93495" x="8864600" y="4470400"/>
          <p14:tracePt t="93519" x="8756650" y="4483100"/>
          <p14:tracePt t="93537" x="8705850" y="4489450"/>
          <p14:tracePt t="93570" x="8648700" y="4489450"/>
          <p14:tracePt t="93613" x="8597900" y="4489450"/>
          <p14:tracePt t="93616" x="8585200" y="4489450"/>
          <p14:tracePt t="93634" x="8553450" y="4495800"/>
          <p14:tracePt t="93668" x="8515350" y="4495800"/>
          <p14:tracePt t="94119" x="0" y="0"/>
        </p14:tracePtLst>
        <p14:tracePtLst>
          <p14:tracePt t="94722" x="9245600" y="4527550"/>
          <p14:tracePt t="94773" x="9251950" y="4527550"/>
          <p14:tracePt t="94791" x="9271000" y="4527550"/>
          <p14:tracePt t="94825" x="9334500" y="4521200"/>
          <p14:tracePt t="94859" x="9512300" y="4508500"/>
          <p14:tracePt t="94880" x="9626600" y="4502150"/>
          <p14:tracePt t="94930" x="9772650" y="4489450"/>
          <p14:tracePt t="94932" x="9785350" y="4489450"/>
          <p14:tracePt t="94949" x="9804400" y="4489450"/>
          <p14:tracePt t="94980" x="9848850" y="4489450"/>
          <p14:tracePt t="95004" x="9867900" y="4489450"/>
          <p14:tracePt t="95023" x="9963150" y="4483100"/>
          <p14:tracePt t="95056" x="10115550" y="4470400"/>
          <p14:tracePt t="95100" x="10356850" y="4445000"/>
          <p14:tracePt t="95102" x="10439400" y="4438650"/>
          <p14:tracePt t="95121" x="10541000" y="4432300"/>
          <p14:tracePt t="95155" x="10623550" y="4432300"/>
          <p14:tracePt t="95179" x="10680700" y="4432300"/>
          <p14:tracePt t="95224" x="10693400" y="4432300"/>
          <p14:tracePt t="95275" x="10706100" y="4432300"/>
          <p14:tracePt t="95279" x="10712450" y="4432300"/>
          <p14:tracePt t="95301" x="10725150" y="4432300"/>
          <p14:tracePt t="95320" x="10737850" y="4432300"/>
          <p14:tracePt t="95395" x="10737850" y="4425950"/>
          <p14:tracePt t="95412" x="10718800" y="4419600"/>
          <p14:tracePt t="95462" x="10579100" y="4413250"/>
          <p14:tracePt t="95464" x="10560050" y="4413250"/>
          <p14:tracePt t="95483" x="10509250" y="4419600"/>
          <p14:tracePt t="95513" x="10426700" y="4432300"/>
          <p14:tracePt t="95536" x="10375900" y="4432300"/>
          <p14:tracePt t="95554" x="10306050" y="4432300"/>
          <p14:tracePt t="95588" x="10102850" y="4438650"/>
          <p14:tracePt t="95608" x="9956800" y="4438650"/>
          <p14:tracePt t="95635" x="9702800" y="4445000"/>
          <p14:tracePt t="95652" x="9575800" y="4445000"/>
          <p14:tracePt t="95686" x="9442450" y="4451350"/>
          <p14:tracePt t="95710" x="9398000" y="4457700"/>
          <p14:tracePt t="95754" x="9366250" y="4457700"/>
          <p14:tracePt t="95773" x="9366250" y="4464050"/>
          <p14:tracePt t="95801" x="9347200" y="4464050"/>
          <p14:tracePt t="95818" x="9328150" y="4464050"/>
          <p14:tracePt t="95852" x="9302750" y="4470400"/>
          <p14:tracePt t="95870" x="9296400" y="4470400"/>
          <p14:tracePt t="95986" x="9296400" y="4476750"/>
          <p14:tracePt t="96005" x="9378950" y="4483100"/>
          <p14:tracePt t="96053" x="9759950" y="4495800"/>
          <p14:tracePt t="96071" x="9912350" y="4495800"/>
          <p14:tracePt t="96101" x="10217150" y="4476750"/>
          <p14:tracePt t="96147" x="10471150" y="4457700"/>
          <p14:tracePt t="96149" x="10521950" y="4451350"/>
          <p14:tracePt t="96167" x="10572750" y="4445000"/>
          <p14:tracePt t="96197" x="10636250" y="4445000"/>
          <p14:tracePt t="96198" x="10655300" y="4438650"/>
          <p14:tracePt t="96244" x="10712450" y="4432300"/>
          <p14:tracePt t="96246" x="10718800" y="4432300"/>
          <p14:tracePt t="96673" x="0" y="0"/>
        </p14:tracePtLst>
        <p14:tracePtLst>
          <p14:tracePt t="98912" x="1016000" y="5384800"/>
          <p14:tracePt t="99056" x="1117600" y="5391150"/>
          <p14:tracePt t="99100" x="1200150" y="5397500"/>
          <p14:tracePt t="99118" x="1263650" y="5397500"/>
          <p14:tracePt t="99155" x="1320800" y="5397500"/>
          <p14:tracePt t="99178" x="1358900" y="5397500"/>
          <p14:tracePt t="99223" x="1479550" y="5397500"/>
          <p14:tracePt t="99241" x="1517650" y="5391150"/>
          <p14:tracePt t="99270" x="1555750" y="5391150"/>
          <p14:tracePt t="99546" x="1530350" y="5384800"/>
          <p14:tracePt t="99570" x="1485900" y="5384800"/>
          <p14:tracePt t="99571" x="1454150" y="5384800"/>
          <p14:tracePt t="99614" x="1289050" y="5384800"/>
          <p14:tracePt t="99659" x="1181100" y="5384800"/>
          <p14:tracePt t="99678" x="1149350" y="5384800"/>
          <p14:tracePt t="99712" x="1073150" y="5384800"/>
          <p14:tracePt t="99756" x="1009650" y="5384800"/>
          <p14:tracePt t="99775" x="996950" y="5384800"/>
          <p14:tracePt t="99933" x="1035050" y="5384800"/>
          <p14:tracePt t="99957" x="1143000" y="5384800"/>
          <p14:tracePt t="99976" x="1238250" y="5384800"/>
          <p14:tracePt t="100011" x="1441450" y="5378450"/>
          <p14:tracePt t="100028" x="1549400" y="5378450"/>
          <p14:tracePt t="100049" x="1581150" y="5378450"/>
          <p14:tracePt t="100068" x="1600200" y="5378450"/>
          <p14:tracePt t="100118" x="1657350" y="5365750"/>
          <p14:tracePt t="100136" x="1695450" y="5365750"/>
          <p14:tracePt t="100165" x="1752600" y="5365750"/>
          <p14:tracePt t="100209" x="1758950" y="5365750"/>
          <p14:tracePt t="100307" x="1758950" y="5359400"/>
          <p14:tracePt t="100353" x="1612900" y="5359400"/>
          <p14:tracePt t="100371" x="1562100" y="5359400"/>
          <p14:tracePt t="100403" x="1473200" y="5359400"/>
          <p14:tracePt t="100426" x="1428750" y="5359400"/>
          <p14:tracePt t="100444" x="1384300" y="5359400"/>
          <p14:tracePt t="100473" x="1301750" y="5365750"/>
          <p14:tracePt t="100519" x="1181100" y="5365750"/>
          <p14:tracePt t="100521" x="1162050" y="5365750"/>
          <p14:tracePt t="100539" x="1123950" y="5372100"/>
          <p14:tracePt t="100575" x="1079500" y="5372100"/>
          <p14:tracePt t="100594" x="1073150" y="5372100"/>
          <p14:tracePt t="100756" x="1073150" y="5378450"/>
          <p14:tracePt t="100774" x="1111250" y="5378450"/>
          <p14:tracePt t="100810" x="1320800" y="5378450"/>
          <p14:tracePt t="100829" x="1460500" y="5378450"/>
          <p14:tracePt t="100862" x="1562100" y="5378450"/>
          <p14:tracePt t="101129" x="1485900" y="5378450"/>
          <p14:tracePt t="101174" x="1238250" y="5378450"/>
          <p14:tracePt t="101193" x="1187450" y="5378450"/>
          <p14:tracePt t="101227" x="1123950" y="5378450"/>
          <p14:tracePt t="101271" x="1009650" y="5378450"/>
          <p14:tracePt t="101290" x="996950" y="5378450"/>
          <p14:tracePt t="101318" x="990600" y="5378450"/>
          <p14:tracePt t="101526" x="1054100" y="5365750"/>
          <p14:tracePt t="101571" x="1358900" y="5359400"/>
          <p14:tracePt t="101588" x="1479550" y="5359400"/>
          <p14:tracePt t="101618" x="1682750" y="5372100"/>
          <p14:tracePt t="101663" x="1720850" y="5372100"/>
          <p14:tracePt t="101837" x="1708150" y="5372100"/>
          <p14:tracePt t="101854" x="1689100" y="5372100"/>
          <p14:tracePt t="101856" x="1682750" y="5372100"/>
          <p14:tracePt t="101885" x="1670050" y="5372100"/>
          <p14:tracePt t="102115" x="0" y="0"/>
        </p14:tracePtLst>
        <p14:tracePtLst>
          <p14:tracePt t="103656" x="7277100" y="1435100"/>
          <p14:tracePt t="103679" x="7277100" y="1428750"/>
          <p14:tracePt t="103708" x="7353300" y="1428750"/>
          <p14:tracePt t="103752" x="7823200" y="1416050"/>
          <p14:tracePt t="103771" x="7899400" y="1422400"/>
          <p14:tracePt t="104043" x="7899400" y="1435100"/>
          <p14:tracePt t="104087" x="7899400" y="1447800"/>
          <p14:tracePt t="104089" x="7893050" y="1447800"/>
          <p14:tracePt t="104107" x="7874000" y="1454150"/>
          <p14:tracePt t="104136" x="7816850" y="1466850"/>
          <p14:tracePt t="104646" x="7918450" y="1466850"/>
          <p14:tracePt t="104648" x="7937500" y="1466850"/>
          <p14:tracePt t="104667" x="7981950" y="1473200"/>
          <p14:tracePt t="104701" x="8039100" y="1473200"/>
          <p14:tracePt t="104724" x="8064500" y="1473200"/>
          <p14:tracePt t="104769" x="8102600" y="1473200"/>
          <p14:tracePt t="104771" x="8108950" y="1473200"/>
          <p14:tracePt t="104789" x="8140700" y="1466850"/>
          <p14:tracePt t="104819" x="8242300" y="1466850"/>
          <p14:tracePt t="104863" x="8293100" y="1466850"/>
          <p14:tracePt t="104909" x="8388350" y="1460500"/>
          <p14:tracePt t="104928" x="8426450" y="1460500"/>
          <p14:tracePt t="104963" x="8528050" y="1460500"/>
          <p14:tracePt t="105007" x="8616950" y="1460500"/>
          <p14:tracePt t="105025" x="8642350" y="1460500"/>
          <p14:tracePt t="105053" x="8699500" y="1460500"/>
          <p14:tracePt t="105098" x="8775700" y="1460500"/>
          <p14:tracePt t="105100" x="8794750" y="1460500"/>
          <p14:tracePt t="105118" x="8820150" y="1460500"/>
          <p14:tracePt t="105148" x="8851900" y="1460500"/>
          <p14:tracePt t="105166" x="8947150" y="1460500"/>
          <p14:tracePt t="105202" x="9067800" y="1460500"/>
          <p14:tracePt t="105220" x="9086850" y="1460500"/>
          <p14:tracePt t="105271" x="9112250" y="1460500"/>
          <p14:tracePt t="105291" x="9118600" y="1460500"/>
          <p14:tracePt t="105320" x="9144000" y="1460500"/>
          <p14:tracePt t="105430" x="9175750" y="1460500"/>
          <p14:tracePt t="105447" x="9182100" y="1460500"/>
          <p14:tracePt t="107808" x="9226550" y="1460500"/>
          <p14:tracePt t="107825" x="9296400" y="1454150"/>
          <p14:tracePt t="107855" x="9385300" y="1447800"/>
          <p14:tracePt t="107857" x="9404350" y="1447800"/>
          <p14:tracePt t="107880" x="9423400" y="1447800"/>
          <p14:tracePt t="107964" x="9436100" y="1447800"/>
          <p14:tracePt t="108008" x="9505950" y="1447800"/>
          <p14:tracePt t="108026" x="9544050" y="1447800"/>
          <p14:tracePt t="108056" x="9632950" y="1441450"/>
          <p14:tracePt t="108102" x="9702800" y="1441450"/>
          <p14:tracePt t="108104" x="9715500" y="1441450"/>
          <p14:tracePt t="108121" x="9728200" y="1441450"/>
          <p14:tracePt t="108124" x="9734550" y="1441450"/>
          <p14:tracePt t="108156" x="9766300" y="1441450"/>
          <p14:tracePt t="108210" x="9791700" y="1441450"/>
          <p14:tracePt t="108211" x="9798050" y="1441450"/>
          <p14:tracePt t="108306" x="9804400" y="1441450"/>
          <p14:tracePt t="108326" x="9810750" y="1441450"/>
          <p14:tracePt t="108359" x="9817100" y="1441450"/>
          <p14:tracePt t="108412" x="9848850" y="1441450"/>
          <p14:tracePt t="108434" x="9867900" y="1441450"/>
          <p14:tracePt t="108472" x="9899650" y="1441450"/>
          <p14:tracePt t="108493" x="9912350" y="1441450"/>
          <p14:tracePt t="108531" x="9937750" y="1441450"/>
          <p14:tracePt t="108550" x="9950450" y="1441450"/>
          <p14:tracePt t="108599" x="9988550" y="1441450"/>
          <p14:tracePt t="108616" x="10001250" y="1441450"/>
          <p14:tracePt t="108645" x="10026650" y="1441450"/>
          <p14:tracePt t="108662" x="10039350" y="1441450"/>
          <p14:tracePt t="108696" x="10090150" y="1435100"/>
          <p14:tracePt t="108740" x="10121900" y="1435100"/>
          <p14:tracePt t="108759" x="10128250" y="1435100"/>
          <p14:tracePt t="108792" x="10134600" y="1435100"/>
          <p14:tracePt t="108836" x="10147300" y="1435100"/>
          <p14:tracePt t="108855" x="10166350" y="1435100"/>
          <p14:tracePt t="108887" x="10185400" y="1435100"/>
          <p14:tracePt t="108927" x="10204450" y="1435100"/>
          <p14:tracePt t="108972" x="10236200" y="1435100"/>
          <p14:tracePt t="108993" x="10280650" y="1435100"/>
          <p14:tracePt t="109026" x="10318750" y="1435100"/>
          <p14:tracePt t="109044" x="10325100" y="1435100"/>
          <p14:tracePt t="109071" x="10331450" y="1435100"/>
          <p14:tracePt t="109089" x="10337800" y="1435100"/>
          <p14:tracePt t="109122" x="10363200" y="1435100"/>
          <p14:tracePt t="109146" x="10420350" y="1435100"/>
          <p14:tracePt t="109191" x="10477500" y="1435100"/>
          <p14:tracePt t="109193" x="10490200" y="1435100"/>
          <p14:tracePt t="109211" x="10515600" y="1435100"/>
          <p14:tracePt t="109241" x="10610850" y="1428750"/>
          <p14:tracePt t="109287" x="10769600" y="1422400"/>
          <p14:tracePt t="109335" x="10985500" y="1422400"/>
          <p14:tracePt t="109355" x="11080750" y="1422400"/>
          <p14:tracePt t="109390" x="11176000" y="1422400"/>
          <p14:tracePt t="109407" x="11207750" y="1422400"/>
          <p14:tracePt t="109436" x="11258550" y="1416050"/>
          <p14:tracePt t="109454" x="11290300" y="1416050"/>
          <p14:tracePt t="109484" x="11398250" y="1416050"/>
          <p14:tracePt t="109508" x="11518900" y="1409700"/>
          <p14:tracePt t="109555" x="11760200" y="1409700"/>
          <p14:tracePt t="109557" x="11785600" y="1409700"/>
          <p14:tracePt t="109575" x="11861800" y="1409700"/>
          <p14:tracePt t="109605" x="11931650" y="1403350"/>
          <p14:tracePt t="109924" x="11918950" y="1403350"/>
          <p14:tracePt t="109943" x="11912600" y="1403350"/>
          <p14:tracePt t="109971" x="11887200" y="1403350"/>
          <p14:tracePt t="109993" x="11842750" y="1403350"/>
          <p14:tracePt t="110010" x="11811000" y="1403350"/>
          <p14:tracePt t="110047" x="11715750" y="1403350"/>
          <p14:tracePt t="110071" x="11664950" y="1403350"/>
          <p14:tracePt t="110116" x="11588750" y="1403350"/>
          <p14:tracePt t="110137" x="11550650" y="1403350"/>
          <p14:tracePt t="110167" x="11518900" y="1403350"/>
          <p14:tracePt t="110212" x="11410950" y="1409700"/>
          <p14:tracePt t="110266" x="11207750" y="1409700"/>
          <p14:tracePt t="110284" x="11150600" y="1409700"/>
          <p14:tracePt t="110313" x="11093450" y="1409700"/>
          <p14:tracePt t="110334" x="11061700" y="1409700"/>
          <p14:tracePt t="110365" x="11029950" y="1409700"/>
          <p14:tracePt t="110410" x="10979150" y="1409700"/>
          <p14:tracePt t="110456" x="10890250" y="1409700"/>
          <p14:tracePt t="110476" x="10795000" y="1409700"/>
          <p14:tracePt t="110512" x="10712450" y="1409700"/>
          <p14:tracePt t="110531" x="10661650" y="1409700"/>
          <p14:tracePt t="110583" x="10629900" y="1409700"/>
          <p14:tracePt t="110603" x="10591800" y="1409700"/>
          <p14:tracePt t="110633" x="10541000" y="1409700"/>
          <p14:tracePt t="110676" x="10433050" y="1409700"/>
          <p14:tracePt t="110694" x="10414000" y="1403350"/>
          <p14:tracePt t="110750" x="10318750" y="1397000"/>
          <p14:tracePt t="110768" x="10280650" y="1397000"/>
          <p14:tracePt t="110775" x="10248900" y="1390650"/>
          <p14:tracePt t="110819" x="10166350" y="1390650"/>
          <p14:tracePt t="110821" x="10147300" y="1390650"/>
          <p14:tracePt t="110839" x="10140950" y="1390650"/>
          <p14:tracePt t="110874" x="10109200" y="1390650"/>
          <p14:tracePt t="110898" x="10096500" y="1390650"/>
          <p14:tracePt t="110942" x="10058400" y="1390650"/>
          <p14:tracePt t="111046" x="10052050" y="1390650"/>
          <p14:tracePt t="111261" x="10083800" y="1390650"/>
          <p14:tracePt t="111280" x="10115550" y="1390650"/>
          <p14:tracePt t="111315" x="10153650" y="1390650"/>
          <p14:tracePt t="111334" x="10172700" y="1390650"/>
          <p14:tracePt t="111368" x="10204450" y="1390650"/>
          <p14:tracePt t="111369" x="10223500" y="1390650"/>
          <p14:tracePt t="111415" x="10312400" y="1390650"/>
          <p14:tracePt t="111417" x="10337800" y="1390650"/>
          <p14:tracePt t="111434" x="10375900" y="1390650"/>
          <p14:tracePt t="111465" x="10426700" y="1390650"/>
          <p14:tracePt t="111490" x="10464800" y="1390650"/>
          <p14:tracePt t="111537" x="10604500" y="1397000"/>
          <p14:tracePt t="111556" x="10655300" y="1397000"/>
          <p14:tracePt t="111587" x="10725150" y="1403350"/>
          <p14:tracePt t="111633" x="10801350" y="1403350"/>
          <p14:tracePt t="111635" x="10814050" y="1403350"/>
          <p14:tracePt t="111652" x="10839450" y="1403350"/>
          <p14:tracePt t="111680" x="10915650" y="1403350"/>
          <p14:tracePt t="111697" x="10953750" y="1403350"/>
          <p14:tracePt t="111732" x="11061700" y="1403350"/>
          <p14:tracePt t="111756" x="11112500" y="1403350"/>
          <p14:tracePt t="111803" x="11150600" y="1403350"/>
          <p14:tracePt t="111823" x="11169650" y="1403350"/>
          <p14:tracePt t="111853" x="11226800" y="1403350"/>
          <p14:tracePt t="111903" x="11360150" y="1409700"/>
          <p14:tracePt t="111922" x="11410950" y="1409700"/>
          <p14:tracePt t="111953" x="11455400" y="1409700"/>
          <p14:tracePt t="112001" x="11512550" y="1409700"/>
          <p14:tracePt t="112019" x="11531600" y="1409700"/>
          <p14:tracePt t="112047" x="11601450" y="1409700"/>
          <p14:tracePt t="112070" x="11633200" y="1416050"/>
          <p14:tracePt t="112088" x="11639550" y="1416050"/>
          <p14:tracePt t="112116" x="11652250" y="1416050"/>
          <p14:tracePt t="112160" x="11779250" y="1416050"/>
          <p14:tracePt t="112179" x="11842750" y="1416050"/>
          <p14:tracePt t="112210" x="11849100" y="1416050"/>
          <p14:tracePt t="112364" x="11849100" y="1409700"/>
          <p14:tracePt t="112383" x="11823700" y="1403350"/>
          <p14:tracePt t="112410" x="11779250" y="1403350"/>
          <p14:tracePt t="112455" x="11677650" y="1397000"/>
          <p14:tracePt t="112457" x="11652250" y="1397000"/>
          <p14:tracePt t="112501" x="11544300" y="1397000"/>
          <p14:tracePt t="112518" x="11442700" y="1397000"/>
          <p14:tracePt t="112549" x="11258550" y="1390650"/>
          <p14:tracePt t="112597" x="10928350" y="1384300"/>
          <p14:tracePt t="112615" x="10839450" y="1384300"/>
          <p14:tracePt t="112648" x="10655300" y="1377950"/>
          <p14:tracePt t="112693" x="10496550" y="1377950"/>
          <p14:tracePt t="112713" x="10433050" y="1377950"/>
          <p14:tracePt t="112741" x="10267950" y="1371600"/>
          <p14:tracePt t="112786" x="10096500" y="1365250"/>
          <p14:tracePt t="112788" x="10083800" y="1365250"/>
          <p14:tracePt t="112807" x="10039350" y="1365250"/>
          <p14:tracePt t="112836" x="9950450" y="1365250"/>
          <p14:tracePt t="112853" x="9918700" y="1365250"/>
          <p14:tracePt t="112887" x="9804400" y="1365250"/>
          <p14:tracePt t="112931" x="9753600" y="1365250"/>
          <p14:tracePt t="113265" x="0" y="0"/>
        </p14:tracePtLst>
        <p14:tracePtLst>
          <p14:tracePt t="114341" x="2978150" y="4616450"/>
          <p14:tracePt t="114348" x="2978150" y="4610100"/>
          <p14:tracePt t="114393" x="2901950" y="4584700"/>
          <p14:tracePt t="114437" x="2755900" y="4565650"/>
          <p14:tracePt t="114461" x="2686050" y="4565650"/>
          <p14:tracePt t="114505" x="2482850" y="4616450"/>
          <p14:tracePt t="114550" x="2355850" y="4686300"/>
          <p14:tracePt t="114597" x="2355850" y="4743450"/>
          <p14:tracePt t="114641" x="2355850" y="4870450"/>
          <p14:tracePt t="114643" x="2362200" y="4876800"/>
          <p14:tracePt t="114687" x="2393950" y="4946650"/>
          <p14:tracePt t="114705" x="2425700" y="4959350"/>
          <p14:tracePt t="114734" x="2514600" y="4959350"/>
          <p14:tracePt t="114751" x="2609850" y="4959350"/>
          <p14:tracePt t="114779" x="2794000" y="4984750"/>
          <p14:tracePt t="114781" x="2825750" y="4991100"/>
          <p14:tracePt t="114805" x="2997200" y="5029200"/>
          <p14:tracePt t="114852" x="3397250" y="5054600"/>
          <p14:tracePt t="114853" x="3448050" y="5048250"/>
          <p14:tracePt t="114871" x="3587750" y="5016500"/>
          <p14:tracePt t="114900" x="3676650" y="4972050"/>
          <p14:tracePt t="114918" x="3683000" y="4927600"/>
          <p14:tracePt t="114953" x="3670300" y="4806950"/>
          <p14:tracePt t="114970" x="3663950" y="4775200"/>
          <p14:tracePt t="114997" x="3651250" y="4756150"/>
          <p14:tracePt t="115016" x="3619500" y="4737100"/>
          <p14:tracePt t="115050" x="3581400" y="4724400"/>
          <p14:tracePt t="115072" x="3517900" y="4711700"/>
          <p14:tracePt t="115115" x="3486150" y="4711700"/>
          <p14:tracePt t="115133" x="3486150" y="4705350"/>
          <p14:tracePt t="115167" x="3594100" y="4679950"/>
          <p14:tracePt t="115211" x="3632200" y="4679950"/>
          <p14:tracePt t="115262" x="3638550" y="4679950"/>
          <p14:tracePt t="115279" x="3657600" y="4679950"/>
          <p14:tracePt t="115309" x="3695700" y="4692650"/>
          <p14:tracePt t="115340" x="3905250" y="4800600"/>
          <p14:tracePt t="115342" x="3987800" y="4826000"/>
          <p14:tracePt t="115365" x="4108450" y="4864100"/>
          <p14:tracePt t="115411" x="4260850" y="4902200"/>
          <p14:tracePt t="115413" x="4311650" y="4902200"/>
          <p14:tracePt t="115431" x="4381500" y="4902200"/>
          <p14:tracePt t="115464" x="4622800" y="4902200"/>
          <p14:tracePt t="115508" x="4737100" y="4902200"/>
          <p14:tracePt t="115510" x="4743450" y="4902200"/>
          <p14:tracePt t="115556" x="4857750" y="4889500"/>
          <p14:tracePt t="115576" x="4965700" y="4883150"/>
          <p14:tracePt t="115611" x="5041900" y="4883150"/>
          <p14:tracePt t="115631" x="5054600" y="4883150"/>
          <p14:tracePt t="115658" x="5086350" y="4883150"/>
          <p14:tracePt t="115676" x="5137150" y="4876800"/>
          <p14:tracePt t="115704" x="5378450" y="4851400"/>
          <p14:tracePt t="115728" x="5530850" y="4845050"/>
          <p14:tracePt t="115774" x="5778500" y="4838700"/>
          <p14:tracePt t="115775" x="5854700" y="4838700"/>
          <p14:tracePt t="115794" x="5956300" y="4832350"/>
          <p14:tracePt t="115822" x="6070600" y="4826000"/>
          <p14:tracePt t="115838" x="6115050" y="4826000"/>
          <p14:tracePt t="115874" x="6184900" y="4826000"/>
          <p14:tracePt t="115898" x="6242050" y="4826000"/>
          <p14:tracePt t="115943" x="6470650" y="4819650"/>
          <p14:tracePt t="115945" x="6540500" y="4819650"/>
          <p14:tracePt t="115962" x="6629400" y="4819650"/>
          <p14:tracePt t="115993" x="6819900" y="4819650"/>
          <p14:tracePt t="116039" x="7067550" y="4819650"/>
          <p14:tracePt t="116042" x="7169150" y="4819650"/>
          <p14:tracePt t="116060" x="7264400" y="4819650"/>
          <p14:tracePt t="116089" x="7543800" y="4819650"/>
          <p14:tracePt t="116133" x="7766050" y="4819650"/>
          <p14:tracePt t="116179" x="7962900" y="4826000"/>
          <p14:tracePt t="116199" x="7988300" y="4826000"/>
          <p14:tracePt t="116233" x="8020050" y="4826000"/>
          <p14:tracePt t="116256" x="8064500" y="4826000"/>
          <p14:tracePt t="116275" x="8108950" y="4819650"/>
          <p14:tracePt t="116303" x="8128000" y="4819650"/>
          <p14:tracePt t="116348" x="8166100" y="4819650"/>
          <p14:tracePt t="116367" x="8191500" y="4819650"/>
          <p14:tracePt t="116401" x="8280400" y="4819650"/>
          <p14:tracePt t="116446" x="8305800" y="4819650"/>
          <p14:tracePt t="117142" x="8305800" y="4813300"/>
          <p14:tracePt t="117159" x="8305800" y="4800600"/>
          <p14:tracePt t="117194" x="8312150" y="4781550"/>
          <p14:tracePt t="117246" x="8312150" y="4762500"/>
          <p14:tracePt t="117307" x="8312150" y="4756150"/>
          <p14:tracePt t="117326" x="8312150" y="4749800"/>
          <p14:tracePt t="117355" x="8312150" y="4730750"/>
          <p14:tracePt t="117407" x="8305800" y="4730750"/>
          <p14:tracePt t="117424" x="8305800" y="4724400"/>
          <p14:tracePt t="117536" x="8293100" y="4724400"/>
          <p14:tracePt t="117553" x="8280400" y="4724400"/>
          <p14:tracePt t="117588" x="8210550" y="4711700"/>
          <p14:tracePt t="117633" x="8178800" y="4705350"/>
          <p14:tracePt t="117652" x="8172450" y="4705350"/>
          <p14:tracePt t="117714" x="8159750" y="4705350"/>
          <p14:tracePt t="117759" x="8102600" y="4705350"/>
          <p14:tracePt t="117778" x="8083550" y="4705350"/>
          <p14:tracePt t="117814" x="8058150" y="4705350"/>
          <p14:tracePt t="117863" x="8051800" y="4705350"/>
          <p14:tracePt t="117882" x="8039100" y="4705350"/>
          <p14:tracePt t="117916" x="8013700" y="4705350"/>
          <p14:tracePt t="117961" x="7956550" y="4711700"/>
          <p14:tracePt t="117980" x="7950200" y="4711700"/>
          <p14:tracePt t="118014" x="7931150" y="4711700"/>
          <p14:tracePt t="118015" x="7931150" y="4718050"/>
          <p14:tracePt t="118039" x="7924800" y="4724400"/>
          <p14:tracePt t="118084" x="7912100" y="4730750"/>
          <p14:tracePt t="118132" x="7880350" y="4762500"/>
          <p14:tracePt t="118151" x="7874000" y="4768850"/>
          <p14:tracePt t="118184" x="7867650" y="4787900"/>
          <p14:tracePt t="118203" x="7867650" y="4794250"/>
          <p14:tracePt t="118253" x="7867650" y="4806950"/>
          <p14:tracePt t="118272" x="7867650" y="4819650"/>
          <p14:tracePt t="118300" x="7867650" y="4838700"/>
          <p14:tracePt t="118345" x="7867650" y="4851400"/>
          <p14:tracePt t="118369" x="7874000" y="4857750"/>
          <p14:tracePt t="118420" x="7918450" y="4883150"/>
          <p14:tracePt t="118438" x="7943850" y="4889500"/>
          <p14:tracePt t="118467" x="7988300" y="4902200"/>
          <p14:tracePt t="118467" x="8001000" y="4902200"/>
          <p14:tracePt t="118491" x="8051800" y="4902200"/>
          <p14:tracePt t="118507" x="8077200" y="4902200"/>
          <p14:tracePt t="118536" x="8096250" y="4902200"/>
          <p14:tracePt t="118581" x="8128000" y="4902200"/>
          <p14:tracePt t="118601" x="8140700" y="4902200"/>
          <p14:tracePt t="118649" x="8166100" y="4895850"/>
          <p14:tracePt t="118696" x="8172450" y="4895850"/>
          <p14:tracePt t="118741" x="8235950" y="4883150"/>
          <p14:tracePt t="118788" x="8356600" y="4864100"/>
          <p14:tracePt t="118807" x="8362950" y="4857750"/>
          <p14:tracePt t="118841" x="8369300" y="4845050"/>
          <p14:tracePt t="118886" x="8388350" y="4762500"/>
          <p14:tracePt t="118904" x="8388350" y="4749800"/>
          <p14:tracePt t="118934" x="8382000" y="4711700"/>
          <p14:tracePt t="118972" x="8324850" y="4673600"/>
          <p14:tracePt t="118975" x="8299450" y="4667250"/>
          <p14:tracePt t="119020" x="8159750" y="4641850"/>
          <p14:tracePt t="119040" x="8089900" y="4641850"/>
          <p14:tracePt t="119076" x="7994650" y="4641850"/>
          <p14:tracePt t="119105" x="7924800" y="4654550"/>
          <p14:tracePt t="119149" x="7880350" y="4667250"/>
          <p14:tracePt t="119151" x="7874000" y="4673600"/>
          <p14:tracePt t="119169" x="7867650" y="4686300"/>
          <p14:tracePt t="119198" x="7848600" y="4718050"/>
          <p14:tracePt t="119200" x="7835900" y="4743450"/>
          <p14:tracePt t="119243" x="7791450" y="4857750"/>
          <p14:tracePt t="119261" x="7785100" y="4914900"/>
          <p14:tracePt t="119295" x="7766050" y="4997450"/>
          <p14:tracePt t="119319" x="7766050" y="5060950"/>
          <p14:tracePt t="119338" x="7759700" y="5124450"/>
          <p14:tracePt t="119374" x="7759700" y="5194300"/>
          <p14:tracePt t="119392" x="7759700" y="5226050"/>
          <p14:tracePt t="119420" x="7759700" y="5270500"/>
          <p14:tracePt t="119438" x="7759700" y="5308600"/>
          <p14:tracePt t="119466" x="7766050" y="5353050"/>
          <p14:tracePt t="119506" x="7778750" y="5384800"/>
          <p14:tracePt t="119525" x="7791450" y="5397500"/>
          <p14:tracePt t="119554" x="7816850" y="5422900"/>
          <p14:tracePt t="119572" x="7848600" y="5441950"/>
          <p14:tracePt t="119607" x="7886700" y="5454650"/>
          <p14:tracePt t="119624" x="7899400" y="5454650"/>
          <p14:tracePt t="119653" x="7962900" y="5448300"/>
          <p14:tracePt t="119671" x="8026400" y="5441950"/>
          <p14:tracePt t="119699" x="8159750" y="5416550"/>
          <p14:tracePt t="119725" x="8223250" y="5384800"/>
          <p14:tracePt t="119770" x="8299450" y="5302250"/>
          <p14:tracePt t="119771" x="8318500" y="5245100"/>
          <p14:tracePt t="119789" x="8331200" y="5213350"/>
          <p14:tracePt t="119825" x="8375650" y="5067300"/>
          <p14:tracePt t="119849" x="8382000" y="4959350"/>
          <p14:tracePt t="119868" x="8382000" y="4895850"/>
          <p14:tracePt t="119903" x="8312150" y="4718050"/>
          <p14:tracePt t="119923" x="8267700" y="4667250"/>
          <p14:tracePt t="119950" x="8210550" y="4616450"/>
          <p14:tracePt t="119994" x="8096250" y="4559300"/>
          <p14:tracePt t="120039" x="8045450" y="4546600"/>
          <p14:tracePt t="120089" x="0" y="0"/>
        </p14:tracePtLst>
        <p14:tracePtLst>
          <p14:tracePt t="124392" x="8585200" y="5391150"/>
          <p14:tracePt t="124400" x="8591550" y="5391150"/>
          <p14:tracePt t="124444" x="8610600" y="5391150"/>
          <p14:tracePt t="124445" x="8616950" y="5391150"/>
          <p14:tracePt t="124489" x="8661400" y="5391150"/>
          <p14:tracePt t="124532" x="8750300" y="5391150"/>
          <p14:tracePt t="124533" x="8775700" y="5391150"/>
          <p14:tracePt t="124551" x="8807450" y="5391150"/>
          <p14:tracePt t="124580" x="8832850" y="5391150"/>
          <p14:tracePt t="124628" x="8845550" y="5391150"/>
          <p14:tracePt t="124680" x="8858250" y="5391150"/>
          <p14:tracePt t="124696" x="8864600" y="5391150"/>
          <p14:tracePt t="124730" x="8870950" y="5391150"/>
          <p14:tracePt t="124779" x="8883650" y="5391150"/>
          <p14:tracePt t="124797" x="8890000" y="5391150"/>
          <p14:tracePt t="124928" x="0" y="0"/>
        </p14:tracePtLst>
        <p14:tracePtLst>
          <p14:tracePt t="125592" x="9245600" y="5530850"/>
          <p14:tracePt t="125827" x="9309100" y="5530850"/>
          <p14:tracePt t="125843" x="9385300" y="5530850"/>
          <p14:tracePt t="125872" x="9563100" y="5530850"/>
          <p14:tracePt t="125897" x="9671050" y="5530850"/>
          <p14:tracePt t="125915" x="9709150" y="5530850"/>
          <p14:tracePt t="125949" x="9747250" y="5530850"/>
          <p14:tracePt t="125994" x="9791700" y="5524500"/>
          <p14:tracePt t="126013" x="9804400" y="5524500"/>
          <p14:tracePt t="126046" x="9855200" y="5518150"/>
          <p14:tracePt t="126070" x="9893300" y="5511800"/>
          <p14:tracePt t="126115" x="9988550" y="5511800"/>
          <p14:tracePt t="126159" x="10134600" y="5492750"/>
          <p14:tracePt t="126179" x="10217150" y="5492750"/>
          <p14:tracePt t="126214" x="10255250" y="5486400"/>
          <p14:tracePt t="126280" x="10261600" y="5480050"/>
          <p14:tracePt t="126303" x="10293350" y="5480050"/>
          <p14:tracePt t="126350" x="10325100" y="5473700"/>
          <p14:tracePt t="126368" x="10337800" y="5473700"/>
          <p14:tracePt t="126402" x="10394950" y="5467350"/>
          <p14:tracePt t="126445" x="10477500" y="5461000"/>
          <p14:tracePt t="126491" x="10483850" y="5454650"/>
          <p14:tracePt t="126669" x="10496550" y="5454650"/>
          <p14:tracePt t="126695" x="10509250" y="5454650"/>
          <p14:tracePt t="126741" x="10534650" y="5448300"/>
          <p14:tracePt t="126788" x="10560050" y="5441950"/>
          <p14:tracePt t="126807" x="10566400" y="5435600"/>
          <p14:tracePt t="126842" x="10572750" y="5435600"/>
          <p14:tracePt t="126865" x="10585450" y="5435600"/>
          <p14:tracePt t="126909" x="10591800" y="5429250"/>
          <p14:tracePt t="127200" x="0" y="0"/>
        </p14:tracePtLst>
        <p14:tracePtLst>
          <p14:tracePt t="130391" x="895350" y="6286500"/>
          <p14:tracePt t="130515" x="901700" y="6286500"/>
          <p14:tracePt t="130564" x="908050" y="6286500"/>
          <p14:tracePt t="130630" x="927100" y="6286500"/>
          <p14:tracePt t="130650" x="933450" y="6286500"/>
          <p14:tracePt t="130685" x="952500" y="6286500"/>
          <p14:tracePt t="130729" x="1047750" y="6273800"/>
          <p14:tracePt t="130747" x="1098550" y="6273800"/>
          <p14:tracePt t="130780" x="1174750" y="6267450"/>
          <p14:tracePt t="130798" x="1200150" y="6254750"/>
          <p14:tracePt t="130834" x="1238250" y="6254750"/>
          <p14:tracePt t="130851" x="1282700" y="6248400"/>
          <p14:tracePt t="130888" x="1428750" y="6229350"/>
          <p14:tracePt t="130933" x="1473200" y="6223000"/>
          <p14:tracePt t="130935" x="1479550" y="6223000"/>
          <p14:tracePt t="130981" x="1492250" y="6223000"/>
          <p14:tracePt t="131026" x="1587500" y="6223000"/>
          <p14:tracePt t="131045" x="1593850" y="6223000"/>
          <p14:tracePt t="131286" x="1600200" y="6223000"/>
          <p14:tracePt t="131382" x="1593850" y="6223000"/>
          <p14:tracePt t="131432" x="1574800" y="6229350"/>
          <p14:tracePt t="131451" x="1555750" y="6229350"/>
          <p14:tracePt t="131452" x="1549400" y="6229350"/>
          <p14:tracePt t="131471" x="1492250" y="6229350"/>
          <p14:tracePt t="131495" x="1416050" y="6229350"/>
          <p14:tracePt t="131513" x="1365250" y="6229350"/>
          <p14:tracePt t="131542" x="1257300" y="6229350"/>
          <p14:tracePt t="131586" x="1200150" y="6229350"/>
          <p14:tracePt t="131589" x="1187450" y="6229350"/>
          <p14:tracePt t="131606" x="1174750" y="6229350"/>
          <p14:tracePt t="131636" x="1092200" y="6229350"/>
          <p14:tracePt t="131683" x="965200" y="6235700"/>
          <p14:tracePt t="131729" x="787400" y="6235700"/>
          <p14:tracePt t="131748" x="781050" y="6235700"/>
          <p14:tracePt t="131849" x="806450" y="6235700"/>
          <p14:tracePt t="131893" x="1009650" y="6235700"/>
          <p14:tracePt t="131895" x="1085850" y="6242050"/>
          <p14:tracePt t="131913" x="1168400" y="6242050"/>
          <p14:tracePt t="131942" x="1301750" y="6248400"/>
          <p14:tracePt t="132030" x="1358900" y="6248400"/>
          <p14:tracePt t="132048" x="1517650" y="6235700"/>
          <p14:tracePt t="132082" x="1689100" y="6229350"/>
          <p14:tracePt t="132927" x="0" y="0"/>
        </p14:tracePtLst>
        <p14:tracePtLst>
          <p14:tracePt t="136845" x="8159750" y="1892300"/>
          <p14:tracePt t="136925" x="8178800" y="1892300"/>
          <p14:tracePt t="136947" x="8210550" y="1892300"/>
          <p14:tracePt t="136991" x="8312150" y="1885950"/>
          <p14:tracePt t="137035" x="8432800" y="1879600"/>
          <p14:tracePt t="137083" x="8540750" y="1873250"/>
          <p14:tracePt t="137100" x="8610600" y="1873250"/>
          <p14:tracePt t="137149" x="8769350" y="1866900"/>
          <p14:tracePt t="137196" x="9023350" y="1866900"/>
          <p14:tracePt t="137215" x="9086850" y="1866900"/>
          <p14:tracePt t="137250" x="9296400" y="1866900"/>
          <p14:tracePt t="137267" x="9378950" y="1866900"/>
          <p14:tracePt t="137298" x="9613900" y="1866900"/>
          <p14:tracePt t="137301" x="9740900" y="1866900"/>
          <p14:tracePt t="137324" x="9836150" y="1866900"/>
          <p14:tracePt t="137341" x="10026650" y="1866900"/>
          <p14:tracePt t="137370" x="10153650" y="1866900"/>
          <p14:tracePt t="137415" x="10534650" y="1866900"/>
          <p14:tracePt t="137433" x="10629900" y="1860550"/>
          <p14:tracePt t="137462" x="10763250" y="1860550"/>
          <p14:tracePt t="137479" x="10788650" y="1860550"/>
          <p14:tracePt t="137516" x="10833100" y="1860550"/>
          <p14:tracePt t="137535" x="10864850" y="1860550"/>
          <p14:tracePt t="137584" x="10972800" y="1854200"/>
          <p14:tracePt t="137602" x="11023600" y="1854200"/>
          <p14:tracePt t="137631" x="11055350" y="1854200"/>
          <p14:tracePt t="137677" x="11176000" y="1854200"/>
          <p14:tracePt t="137697" x="11201400" y="1854200"/>
          <p14:tracePt t="138008" x="11118850" y="1854200"/>
          <p14:tracePt t="138010" x="11087100" y="1854200"/>
          <p14:tracePt t="138027" x="11017250" y="1854200"/>
          <p14:tracePt t="138056" x="10883900" y="1847850"/>
          <p14:tracePt t="138073" x="10807700" y="1847850"/>
          <p14:tracePt t="138107" x="10693400" y="1847850"/>
          <p14:tracePt t="138124" x="10668000" y="1847850"/>
          <p14:tracePt t="138155" x="10604500" y="1847850"/>
          <p14:tracePt t="138173" x="10579100" y="1847850"/>
          <p14:tracePt t="138202" x="10553700" y="1847850"/>
          <p14:tracePt t="138204" x="10547350" y="1847850"/>
          <p14:tracePt t="138270" x="10496550" y="1847850"/>
          <p14:tracePt t="138289" x="10464800" y="1847850"/>
          <p14:tracePt t="138339" x="10458450" y="1847850"/>
          <p14:tracePt t="138416" x="10458450" y="1860550"/>
          <p14:tracePt t="138434" x="10477500" y="1860550"/>
          <p14:tracePt t="138468" x="10585450" y="1866900"/>
          <p14:tracePt t="138468" x="10604500" y="1873250"/>
          <p14:tracePt t="138491" x="10693400" y="1873250"/>
          <p14:tracePt t="138536" x="10795000" y="1873250"/>
          <p14:tracePt t="138554" x="10801350" y="1873250"/>
          <p14:tracePt t="138603" x="10877550" y="1873250"/>
          <p14:tracePt t="138621" x="10934700" y="1873250"/>
          <p14:tracePt t="138651" x="11029950" y="1873250"/>
          <p14:tracePt t="138700" x="11106150" y="1873250"/>
          <p14:tracePt t="138719" x="11131550" y="1873250"/>
          <p14:tracePt t="138769" x="11137900" y="1873250"/>
          <p14:tracePt t="138889" x="11099800" y="1873250"/>
          <p14:tracePt t="138914" x="11036300" y="1873250"/>
          <p14:tracePt t="138931" x="10998200" y="1873250"/>
          <p14:tracePt t="138965" x="10877550" y="1873250"/>
          <p14:tracePt t="138983" x="10782300" y="1873250"/>
          <p14:tracePt t="139011" x="10636250" y="1873250"/>
          <p14:tracePt t="139028" x="10572750" y="1873250"/>
          <p14:tracePt t="139062" x="10445750" y="1873250"/>
          <p14:tracePt t="139086" x="10363200" y="1873250"/>
          <p14:tracePt t="139133" x="10293350" y="1873250"/>
          <p14:tracePt t="139151" x="10280650" y="1873250"/>
          <p14:tracePt t="139233" x="10274300" y="1873250"/>
          <p14:tracePt t="139331" x="10318750" y="1885950"/>
          <p14:tracePt t="139350" x="10369550" y="1885950"/>
          <p14:tracePt t="139380" x="10502900" y="1892300"/>
          <p14:tracePt t="139384" x="10553700" y="1892300"/>
          <p14:tracePt t="139430" x="10845800" y="1898650"/>
          <p14:tracePt t="139448" x="10922000" y="1898650"/>
          <p14:tracePt t="139483" x="10966450" y="1898650"/>
          <p14:tracePt t="139527" x="11023600" y="1898650"/>
          <p14:tracePt t="139546" x="11049000" y="1898650"/>
          <p14:tracePt t="139574" x="11112500" y="1898650"/>
          <p14:tracePt t="139591" x="11131550" y="1898650"/>
          <p14:tracePt t="139625" x="11169650" y="1898650"/>
          <p14:tracePt t="139643" x="11182350" y="1898650"/>
          <p14:tracePt t="139672" x="11207750" y="1898650"/>
          <p14:tracePt t="139993" x="11233150" y="1885950"/>
          <p14:tracePt t="140011" x="11252200" y="1879600"/>
          <p14:tracePt t="140041" x="11271250" y="1866900"/>
          <p14:tracePt t="140151" x="11271250" y="1860550"/>
          <p14:tracePt t="140195" x="11283950" y="1822450"/>
          <p14:tracePt t="140214" x="11290300" y="1803400"/>
          <p14:tracePt t="140249" x="11296650" y="1752600"/>
          <p14:tracePt t="140272" x="11296650" y="1727200"/>
          <p14:tracePt t="140291" x="11296650" y="1714500"/>
          <p14:tracePt t="140320" x="11296650" y="1708150"/>
          <p14:tracePt t="140337" x="11296650" y="1701800"/>
          <p14:tracePt t="140339" x="11290300" y="1695450"/>
          <p14:tracePt t="140368" x="11271250" y="1670050"/>
          <p14:tracePt t="140413" x="11195050" y="1612900"/>
          <p14:tracePt t="140459" x="11144250" y="1587500"/>
          <p14:tracePt t="140479" x="11131550" y="1581150"/>
          <p14:tracePt t="140514" x="11080750" y="1568450"/>
          <p14:tracePt t="140538" x="11023600" y="1555750"/>
          <p14:tracePt t="140585" x="10941050" y="1549400"/>
          <p14:tracePt t="140602" x="10890250" y="1549400"/>
          <p14:tracePt t="140652" x="10687050" y="1536700"/>
          <p14:tracePt t="140670" x="10629900" y="1536700"/>
          <p14:tracePt t="140702" x="10566400" y="1536700"/>
          <p14:tracePt t="140727" x="10521950" y="1543050"/>
          <p14:tracePt t="140745" x="10483850" y="1555750"/>
          <p14:tracePt t="140778" x="10426700" y="1568450"/>
          <p14:tracePt t="140781" x="10382250" y="1581150"/>
          <p14:tracePt t="140824" x="10312400" y="1606550"/>
          <p14:tracePt t="140843" x="10293350" y="1606550"/>
          <p14:tracePt t="140871" x="10293350" y="1612900"/>
          <p14:tracePt t="140915" x="10287000" y="1619250"/>
          <p14:tracePt t="140933" x="10274300" y="1625600"/>
          <p14:tracePt t="140935" x="10267950" y="1631950"/>
          <p14:tracePt t="140964" x="10255250" y="1663700"/>
          <p14:tracePt t="141009" x="10242550" y="1695450"/>
          <p14:tracePt t="141055" x="10242550" y="1714500"/>
          <p14:tracePt t="141057" x="10242550" y="1727200"/>
          <p14:tracePt t="141074" x="10242550" y="1746250"/>
          <p14:tracePt t="141109" x="10274300" y="1803400"/>
          <p14:tracePt t="141132" x="10306050" y="1835150"/>
          <p14:tracePt t="141181" x="10382250" y="1873250"/>
          <p14:tracePt t="141201" x="10433050" y="1892300"/>
          <p14:tracePt t="141230" x="10502900" y="1905000"/>
          <p14:tracePt t="141275" x="10706100" y="1917700"/>
          <p14:tracePt t="141295" x="10814050" y="1917700"/>
          <p14:tracePt t="141323" x="10934700" y="1917700"/>
          <p14:tracePt t="141340" x="11010900" y="1917700"/>
          <p14:tracePt t="141376" x="11068050" y="1911350"/>
          <p14:tracePt t="141394" x="11099800" y="1905000"/>
          <p14:tracePt t="141446" x="11182350" y="1892300"/>
          <p14:tracePt t="141465" x="11195050" y="1885950"/>
          <p14:tracePt t="141493" x="11226800" y="1873250"/>
          <p14:tracePt t="141538" x="11303000" y="1841500"/>
          <p14:tracePt t="141558" x="11315700" y="1835150"/>
          <p14:tracePt t="141592" x="11322050" y="1822450"/>
          <p14:tracePt t="141594" x="11322050" y="1816100"/>
          <p14:tracePt t="141611" x="11328400" y="1797050"/>
          <p14:tracePt t="141645" x="11341100" y="1765300"/>
          <p14:tracePt t="141665" x="11341100" y="1739900"/>
          <p14:tracePt t="141702" x="11341100" y="1689100"/>
          <p14:tracePt t="141726" x="11328400" y="1676400"/>
          <p14:tracePt t="141771" x="11315700" y="1657350"/>
          <p14:tracePt t="141773" x="11303000" y="1657350"/>
          <p14:tracePt t="141790" x="11283950" y="1644650"/>
          <p14:tracePt t="141822" x="11226800" y="1625600"/>
          <p14:tracePt t="141867" x="11112500" y="1593850"/>
          <p14:tracePt t="141869" x="11099800" y="1587500"/>
          <p14:tracePt t="141887" x="11068050" y="1581150"/>
          <p14:tracePt t="141916" x="11036300" y="1574800"/>
          <p14:tracePt t="141934" x="11017250" y="1574800"/>
          <p14:tracePt t="141934" x="11004550" y="1568450"/>
          <p14:tracePt t="141969" x="10928350" y="1562100"/>
          <p14:tracePt t="141986" x="10864850" y="1555750"/>
          <p14:tracePt t="142015" x="10801350" y="1555750"/>
          <p14:tracePt t="142033" x="10775950" y="1555750"/>
          <p14:tracePt t="142061" x="10737850" y="1555750"/>
          <p14:tracePt t="142063" x="10725150" y="1555750"/>
          <p14:tracePt t="142088" x="10668000" y="1555750"/>
          <p14:tracePt t="142134" x="10553700" y="1574800"/>
          <p14:tracePt t="142152" x="10515600" y="1574800"/>
          <p14:tracePt t="142182" x="10464800" y="1593850"/>
          <p14:tracePt t="142199" x="10452100" y="1593850"/>
          <p14:tracePt t="142227" x="10420350" y="1606550"/>
          <p14:tracePt t="142274" x="10369550" y="1644650"/>
          <p14:tracePt t="142294" x="10356850" y="1657350"/>
          <p14:tracePt t="142327" x="10331450" y="1701800"/>
          <p14:tracePt t="142351" x="10306050" y="1733550"/>
          <p14:tracePt t="142352" x="10293350" y="1746250"/>
          <p14:tracePt t="142369" x="10287000" y="1765300"/>
          <p14:tracePt t="142398" x="10274300" y="1784350"/>
          <p14:tracePt t="142415" x="10274300" y="1790700"/>
          <p14:tracePt t="142444" x="10274300" y="1809750"/>
          <p14:tracePt t="142462" x="10274300" y="1816100"/>
          <p14:tracePt t="142492" x="10293350" y="1854200"/>
          <p14:tracePt t="142539" x="10471150" y="1905000"/>
          <p14:tracePt t="142557" x="10560050" y="1917700"/>
          <p14:tracePt t="142587" x="10731500" y="1917700"/>
          <p14:tracePt t="142633" x="10922000" y="1917700"/>
          <p14:tracePt t="142634" x="10934700" y="1917700"/>
          <p14:tracePt t="142727" x="10934700" y="1911350"/>
          <p14:tracePt t="142745" x="10941050" y="1905000"/>
          <p14:tracePt t="142799" x="0" y="0"/>
        </p14:tracePtLst>
        <p14:tracePtLst>
          <p14:tracePt t="143698" x="1917700" y="5734050"/>
          <p14:tracePt t="143706" x="1924050" y="5734050"/>
          <p14:tracePt t="143736" x="1974850" y="5746750"/>
          <p14:tracePt t="143760" x="2044700" y="5753100"/>
          <p14:tracePt t="143777" x="2120900" y="5765800"/>
          <p14:tracePt t="143805" x="2235200" y="5784850"/>
          <p14:tracePt t="143848" x="2355850" y="5803900"/>
          <p14:tracePt t="143873" x="2419350" y="5803900"/>
          <p14:tracePt t="143920" x="2552700" y="5753100"/>
          <p14:tracePt t="143965" x="2603500" y="5715000"/>
          <p14:tracePt t="143984" x="2616200" y="5689600"/>
          <p14:tracePt t="143994" x="2616200" y="5683250"/>
          <p14:tracePt t="144038" x="2616200" y="5632450"/>
          <p14:tracePt t="144058" x="2616200" y="5607050"/>
          <p14:tracePt t="144092" x="2597150" y="5588000"/>
          <p14:tracePt t="144137" x="2552700" y="5581650"/>
          <p14:tracePt t="144156" x="2527300" y="5581650"/>
          <p14:tracePt t="144191" x="2432050" y="5581650"/>
          <p14:tracePt t="144214" x="2317750" y="5588000"/>
          <p14:tracePt t="144259" x="2235200" y="5588000"/>
          <p14:tracePt t="144279" x="2222500" y="5588000"/>
          <p14:tracePt t="144308" x="2203450" y="5594350"/>
          <p14:tracePt t="144352" x="2171700" y="5607050"/>
          <p14:tracePt t="144397" x="2114550" y="5651500"/>
          <p14:tracePt t="144416" x="2101850" y="5670550"/>
          <p14:tracePt t="144451" x="2089150" y="5727700"/>
          <p14:tracePt t="144452" x="2089150" y="5734050"/>
          <p14:tracePt t="144487" x="2089150" y="5778500"/>
          <p14:tracePt t="144510" x="2114550" y="5816600"/>
          <p14:tracePt t="144556" x="2235200" y="5854700"/>
          <p14:tracePt t="144575" x="2305050" y="5861050"/>
          <p14:tracePt t="144603" x="2438400" y="5873750"/>
          <p14:tracePt t="144621" x="2482850" y="5880100"/>
          <p14:tracePt t="144651" x="2489200" y="5880100"/>
          <p14:tracePt t="144702" x="2514600" y="5867400"/>
          <p14:tracePt t="144720" x="2540000" y="5848350"/>
          <p14:tracePt t="144750" x="2571750" y="5797550"/>
          <p14:tracePt t="144775" x="2578100" y="5765800"/>
          <p14:tracePt t="144821" x="2578100" y="5708650"/>
          <p14:tracePt t="144840" x="2565400" y="5683250"/>
          <p14:tracePt t="144876" x="2470150" y="5638800"/>
          <p14:tracePt t="144901" x="2444750" y="5632450"/>
          <p14:tracePt t="144976" x="0" y="0"/>
        </p14:tracePtLst>
        <p14:tracePtLst>
          <p14:tracePt t="145641" x="6203950" y="5670550"/>
          <p14:tracePt t="145649" x="6197600" y="5664200"/>
          <p14:tracePt t="145677" x="6178550" y="5638800"/>
          <p14:tracePt t="145695" x="6165850" y="5626100"/>
          <p14:tracePt t="145746" x="6108700" y="5594350"/>
          <p14:tracePt t="145748" x="6096000" y="5588000"/>
          <p14:tracePt t="145766" x="6070600" y="5588000"/>
          <p14:tracePt t="145795" x="6045200" y="5588000"/>
          <p14:tracePt t="145797" x="6038850" y="5588000"/>
          <p14:tracePt t="145821" x="6007100" y="5588000"/>
          <p14:tracePt t="145838" x="5981700" y="5588000"/>
          <p14:tracePt t="145873" x="5911850" y="5600700"/>
          <p14:tracePt t="145917" x="5791200" y="5632450"/>
          <p14:tracePt t="145919" x="5772150" y="5638800"/>
          <p14:tracePt t="145937" x="5740400" y="5645150"/>
          <p14:tracePt t="145979" x="5734050" y="5651500"/>
          <p14:tracePt t="146033" x="5727700" y="5670550"/>
          <p14:tracePt t="146057" x="5721350" y="5695950"/>
          <p14:tracePt t="146101" x="5721350" y="5740400"/>
          <p14:tracePt t="146146" x="5727700" y="5772150"/>
          <p14:tracePt t="146166" x="5740400" y="5797550"/>
          <p14:tracePt t="146200" x="5784850" y="5835650"/>
          <p14:tracePt t="146245" x="5905500" y="5854700"/>
          <p14:tracePt t="146266" x="6013450" y="5854700"/>
          <p14:tracePt t="146296" x="6083300" y="5854700"/>
          <p14:tracePt t="146349" x="6089650" y="5854700"/>
          <p14:tracePt t="146368" x="6108700" y="5842000"/>
          <p14:tracePt t="146403" x="6140450" y="5810250"/>
          <p14:tracePt t="146447" x="6153150" y="5765800"/>
          <p14:tracePt t="146465" x="6153150" y="5753100"/>
          <p14:tracePt t="146500" x="6153150" y="5727700"/>
          <p14:tracePt t="146524" x="6153150" y="5708650"/>
          <p14:tracePt t="146568" x="6115050" y="5676900"/>
          <p14:tracePt t="146613" x="6057900" y="5651500"/>
          <p14:tracePt t="146633" x="6045200" y="5651500"/>
          <p14:tracePt t="146661" x="6019800" y="5645150"/>
          <p14:tracePt t="146707" x="5962650" y="5638800"/>
          <p14:tracePt t="146729" x="5899150" y="5632450"/>
          <p14:tracePt t="146765" x="5835650" y="5626100"/>
          <p14:tracePt t="146785" x="5829300" y="5626100"/>
          <p14:tracePt t="146846" x="5810250" y="5632450"/>
          <p14:tracePt t="146863" x="5797550" y="5638800"/>
          <p14:tracePt t="146891" x="5791200" y="5645150"/>
          <p14:tracePt t="146893" x="5791200" y="5651500"/>
          <p14:tracePt t="146916" x="5778500" y="5657850"/>
          <p14:tracePt t="146961" x="5772150" y="5683250"/>
          <p14:tracePt t="147009" x="5772150" y="5753100"/>
          <p14:tracePt t="147028" x="5772150" y="5772150"/>
          <p14:tracePt t="147062" x="5784850" y="5797550"/>
          <p14:tracePt t="147086" x="5797550" y="5810250"/>
          <p14:tracePt t="147087" x="5797550" y="5816600"/>
          <p14:tracePt t="147130" x="5842000" y="5848350"/>
          <p14:tracePt t="147150" x="5867400" y="5861050"/>
          <p14:tracePt t="147198" x="6000750" y="5905500"/>
          <p14:tracePt t="147199" x="6026150" y="5905500"/>
          <p14:tracePt t="147216" x="6089650" y="5918200"/>
          <p14:tracePt t="147251" x="6153150" y="5918200"/>
          <p14:tracePt t="147275" x="6178550" y="5918200"/>
          <p14:tracePt t="147295" x="6203950" y="5911850"/>
          <p14:tracePt t="147329" x="6242050" y="5886450"/>
          <p14:tracePt t="147347" x="6248400" y="5867400"/>
          <p14:tracePt t="147378" x="6273800" y="5829300"/>
          <p14:tracePt t="147402" x="6280150" y="5797550"/>
          <p14:tracePt t="147420" x="6280150" y="5778500"/>
          <p14:tracePt t="147454" x="6261100" y="5727700"/>
          <p14:tracePt t="147477" x="6248400" y="5715000"/>
          <p14:tracePt t="147532" x="6216650" y="5702300"/>
          <p14:tracePt t="147552" x="6210300" y="5689600"/>
          <p14:tracePt t="147553" x="6203950" y="5689600"/>
          <p14:tracePt t="147587" x="6153150" y="5670550"/>
          <p14:tracePt t="147632" x="6032500" y="5645150"/>
          <p14:tracePt t="147652" x="5981700" y="5632450"/>
          <p14:tracePt t="147687" x="5943600" y="5632450"/>
          <p14:tracePt t="147740" x="5924550" y="5638800"/>
          <p14:tracePt t="147786" x="5905500" y="5657850"/>
          <p14:tracePt t="147787" x="5899150" y="5664200"/>
          <p14:tracePt t="147833" x="5886450" y="5689600"/>
          <p14:tracePt t="147835" x="5880100" y="5695950"/>
          <p14:tracePt t="147854" x="5873750" y="5715000"/>
          <p14:tracePt t="147889" x="5867400" y="5734050"/>
          <p14:tracePt t="147906" x="5861050" y="5746750"/>
          <p14:tracePt t="147949" x="5854700" y="5753100"/>
          <p14:tracePt t="147995" x="5854700" y="5772150"/>
          <p14:tracePt t="147997" x="5854700" y="5778500"/>
          <p14:tracePt t="148015" x="5854700" y="5791200"/>
          <p14:tracePt t="148050" x="5854700" y="5803900"/>
          <p14:tracePt t="148123" x="5854700" y="5816600"/>
          <p14:tracePt t="148125" x="5854700" y="5822950"/>
          <p14:tracePt t="148143" x="5854700" y="5829300"/>
          <p14:tracePt t="148178" x="5854700" y="5842000"/>
          <p14:tracePt t="148222" x="5861050" y="5854700"/>
          <p14:tracePt t="148223" x="5867400" y="5854700"/>
          <p14:tracePt t="148289" x="5867400" y="5861050"/>
          <p14:tracePt t="148396" x="0" y="0"/>
        </p14:tracePtLst>
        <p14:tracePtLst>
          <p14:tracePt t="158936" x="8477250" y="6337300"/>
          <p14:tracePt t="159078" x="8509000" y="6343650"/>
          <p14:tracePt t="159095" x="8521700" y="6350000"/>
          <p14:tracePt t="159129" x="8572500" y="6362700"/>
          <p14:tracePt t="159153" x="8610600" y="6362700"/>
          <p14:tracePt t="159198" x="8661400" y="6362700"/>
          <p14:tracePt t="159218" x="8699500" y="6350000"/>
          <p14:tracePt t="159246" x="8763000" y="6337300"/>
          <p14:tracePt t="159291" x="8826500" y="6324600"/>
          <p14:tracePt t="159293" x="8832850" y="6318250"/>
          <p14:tracePt t="159338" x="8864600" y="6292850"/>
          <p14:tracePt t="159358" x="8902700" y="6267450"/>
          <p14:tracePt t="159393" x="8966200" y="6210300"/>
          <p14:tracePt t="159416" x="8997950" y="6172200"/>
          <p14:tracePt t="159462" x="9055100" y="6076950"/>
          <p14:tracePt t="159463" x="9061450" y="6064250"/>
          <p14:tracePt t="159481" x="9067800" y="6032500"/>
          <p14:tracePt t="159510" x="9080500" y="5988050"/>
          <p14:tracePt t="159527" x="9080500" y="5949950"/>
          <p14:tracePt t="159557" x="9080500" y="5905500"/>
          <p14:tracePt t="159602" x="9099550" y="5816600"/>
          <p14:tracePt t="159620" x="9105900" y="5791200"/>
          <p14:tracePt t="159654" x="9105900" y="5753100"/>
          <p14:tracePt t="159698" x="9099550" y="5695950"/>
          <p14:tracePt t="159717" x="9086850" y="5676900"/>
          <p14:tracePt t="159745" x="9067800" y="5645150"/>
          <p14:tracePt t="159794" x="9042400" y="5613400"/>
          <p14:tracePt t="159812" x="9023350" y="5600700"/>
          <p14:tracePt t="159856" x="8972550" y="5562600"/>
          <p14:tracePt t="159857" x="8959850" y="5556250"/>
          <p14:tracePt t="159876" x="8934450" y="5549900"/>
          <p14:tracePt t="159926" x="8864600" y="5524500"/>
          <p14:tracePt t="159945" x="8845550" y="5511800"/>
          <p14:tracePt t="159973" x="8813800" y="5511800"/>
          <p14:tracePt t="159997" x="8788400" y="5511800"/>
          <p14:tracePt t="160015" x="8769350" y="5511800"/>
          <p14:tracePt t="160044" x="8674100" y="5518150"/>
          <p14:tracePt t="160088" x="8559800" y="5537200"/>
          <p14:tracePt t="160108" x="8547100" y="5549900"/>
          <p14:tracePt t="160137" x="8534400" y="5562600"/>
          <p14:tracePt t="160154" x="8528050" y="5575300"/>
          <p14:tracePt t="160188" x="8509000" y="5613400"/>
          <p14:tracePt t="160206" x="8489950" y="5645150"/>
          <p14:tracePt t="160256" x="8451850" y="5746750"/>
          <p14:tracePt t="160275" x="8426450" y="5803900"/>
          <p14:tracePt t="160305" x="8401050" y="5899150"/>
          <p14:tracePt t="160348" x="8382000" y="5975350"/>
          <p14:tracePt t="160349" x="8382000" y="5988050"/>
          <p14:tracePt t="160396" x="8382000" y="6096000"/>
          <p14:tracePt t="160397" x="8382000" y="6108700"/>
          <p14:tracePt t="160415" x="8382000" y="6134100"/>
          <p14:tracePt t="160450" x="8394700" y="6203950"/>
          <p14:tracePt t="160469" x="8407400" y="6229350"/>
          <p14:tracePt t="160520" x="8439150" y="6324600"/>
          <p14:tracePt t="160540" x="8458200" y="6381750"/>
          <p14:tracePt t="160574" x="8477250" y="6407150"/>
          <p14:tracePt t="160618" x="8502650" y="6451600"/>
          <p14:tracePt t="160636" x="8515350" y="6470650"/>
          <p14:tracePt t="160670" x="8540750" y="6483350"/>
          <p14:tracePt t="160715" x="8623300" y="6483350"/>
          <p14:tracePt t="160735" x="8674100" y="6477000"/>
          <p14:tracePt t="160764" x="8750300" y="6477000"/>
          <p14:tracePt t="160782" x="8763000" y="6477000"/>
          <p14:tracePt t="160812" x="8801100" y="6464300"/>
          <p14:tracePt t="160856" x="8858250" y="6413500"/>
          <p14:tracePt t="160858" x="8870950" y="6407150"/>
          <p14:tracePt t="160876" x="8902700" y="6362700"/>
          <p14:tracePt t="160907" x="8934450" y="6292850"/>
          <p14:tracePt t="160931" x="8953500" y="6254750"/>
          <p14:tracePt t="160977" x="8985250" y="6159500"/>
          <p14:tracePt t="160979" x="8991600" y="6140450"/>
          <p14:tracePt t="161024" x="9004300" y="5956300"/>
          <p14:tracePt t="161045" x="8997950" y="5842000"/>
          <p14:tracePt t="161079" x="8985250" y="5746750"/>
          <p14:tracePt t="161096" x="8978900" y="5727700"/>
          <p14:tracePt t="161125" x="8972550" y="5664200"/>
          <p14:tracePt t="161142" x="8959850" y="5645150"/>
          <p14:tracePt t="161171" x="8934450" y="5600700"/>
          <p14:tracePt t="161173" x="8934450" y="5594350"/>
          <p14:tracePt t="161196" x="8921750" y="5581650"/>
          <p14:tracePt t="161241" x="8902700" y="5562600"/>
          <p14:tracePt t="161244" x="8902700" y="5556250"/>
          <p14:tracePt t="161262" x="8890000" y="5549900"/>
          <p14:tracePt t="161302" x="8851900" y="5518150"/>
          <p14:tracePt t="161347" x="8807450" y="5505450"/>
          <p14:tracePt t="161367" x="8782050" y="5499100"/>
          <p14:tracePt t="161400" x="8743950" y="5499100"/>
          <p14:tracePt t="161445" x="8699500" y="5499100"/>
          <p14:tracePt t="161447" x="8686800" y="5499100"/>
          <p14:tracePt t="161466" x="8661400" y="5505450"/>
          <p14:tracePt t="161500" x="8616950" y="5518150"/>
          <p14:tracePt t="161518" x="8585200" y="5530850"/>
          <p14:tracePt t="161553" x="8566150" y="5543550"/>
          <p14:tracePt t="161571" x="8553450" y="5549900"/>
          <p14:tracePt t="161599" x="8540750" y="5568950"/>
          <p14:tracePt t="161601" x="8534400" y="5568950"/>
          <p14:tracePt t="161645" x="8515350" y="5619750"/>
          <p14:tracePt t="161663" x="8502650" y="5657850"/>
          <p14:tracePt t="161665" x="8496300" y="5670550"/>
          <p14:tracePt t="161700" x="8483600" y="5715000"/>
          <p14:tracePt t="161743" x="8464550" y="5854700"/>
          <p14:tracePt t="161762" x="8464550" y="5899150"/>
          <p14:tracePt t="161797" x="8464550" y="5969000"/>
          <p14:tracePt t="161829" x="8464550" y="6045200"/>
          <p14:tracePt t="161853" x="8464550" y="6102350"/>
          <p14:tracePt t="161899" x="8464550" y="6191250"/>
          <p14:tracePt t="161944" x="8464550" y="6267450"/>
          <p14:tracePt t="161947" x="8464550" y="6280150"/>
          <p14:tracePt t="161965" x="8470900" y="6311900"/>
          <p14:tracePt t="162001" x="8477250" y="6337300"/>
          <p14:tracePt t="162024" x="8483600" y="6343650"/>
          <p14:tracePt t="162026" x="8483600" y="6350000"/>
          <p14:tracePt t="162074" x="8489950" y="6356350"/>
          <p14:tracePt t="162092" x="8502650" y="6362700"/>
          <p14:tracePt t="162121" x="8515350" y="6362700"/>
          <p14:tracePt t="162123" x="8521700" y="6362700"/>
          <p14:tracePt t="162166" x="8547100" y="6362700"/>
          <p14:tracePt t="162185" x="8559800" y="6362700"/>
          <p14:tracePt t="162218" x="8566150" y="6362700"/>
          <p14:tracePt t="162235" x="8572500" y="6362700"/>
          <p14:tracePt t="162270" x="8585200" y="6369050"/>
          <p14:tracePt t="162287" x="8597900" y="6369050"/>
          <p14:tracePt t="162316" x="8616950" y="6369050"/>
          <p14:tracePt t="162341" x="8648700" y="6369050"/>
          <p14:tracePt t="162360" x="8655050" y="6369050"/>
          <p14:tracePt t="162394" x="8674100" y="6369050"/>
          <p14:tracePt t="162417" x="8680450" y="6369050"/>
          <p14:tracePt t="162462" x="8718550" y="6356350"/>
          <p14:tracePt t="162509" x="8794750" y="6330950"/>
          <p14:tracePt t="162512" x="8801100" y="6324600"/>
          <p14:tracePt t="162559" x="8839200" y="6299200"/>
          <p14:tracePt t="162607" x="8870950" y="6235700"/>
          <p14:tracePt t="162625" x="8883650" y="6203950"/>
          <p14:tracePt t="162658" x="8902700" y="6108700"/>
          <p14:tracePt t="162681" x="8915400" y="6045200"/>
          <p14:tracePt t="162726" x="8934450" y="5969000"/>
          <p14:tracePt t="162728" x="8940800" y="5943600"/>
          <p14:tracePt t="162746" x="8940800" y="5924550"/>
          <p14:tracePt t="162780" x="8947150" y="5854700"/>
          <p14:tracePt t="162826" x="8947150" y="5765800"/>
          <p14:tracePt t="162845" x="8940800" y="5734050"/>
          <p14:tracePt t="162874" x="8934450" y="5708650"/>
          <p14:tracePt t="162891" x="8928100" y="5695950"/>
          <p14:tracePt t="162926" x="8915400" y="5676900"/>
          <p14:tracePt t="162944" x="8902700" y="5657850"/>
          <p14:tracePt t="163001" x="8858250" y="5619750"/>
          <p14:tracePt t="163023" x="8845550" y="5607050"/>
          <p14:tracePt t="163052" x="8813800" y="5594350"/>
          <p14:tracePt t="163098" x="8743950" y="5575300"/>
          <p14:tracePt t="163117" x="8712200" y="5575300"/>
          <p14:tracePt t="163146" x="8648700" y="5575300"/>
          <p14:tracePt t="163190" x="8578850" y="5575300"/>
          <p14:tracePt t="163208" x="8566150" y="5588000"/>
          <p14:tracePt t="163235" x="8547100" y="5588000"/>
          <p14:tracePt t="163286" x="8540750" y="5594350"/>
          <p14:tracePt t="163309" x="8528050" y="5619750"/>
          <p14:tracePt t="163355" x="8515350" y="5670550"/>
          <p14:tracePt t="163356" x="8502650" y="5689600"/>
          <p14:tracePt t="163375" x="8502650" y="5702300"/>
          <p14:tracePt t="163408" x="8489950" y="5759450"/>
          <p14:tracePt t="163431" x="8477250" y="5810250"/>
          <p14:tracePt t="163449" x="8470900" y="5854700"/>
          <p14:tracePt t="163485" x="8464550" y="5949950"/>
          <p14:tracePt t="163530" x="8464550" y="6032500"/>
          <p14:tracePt t="163532" x="8464550" y="6057900"/>
          <p14:tracePt t="163549" x="8464550" y="6083300"/>
          <p14:tracePt t="163577" x="8464550" y="6121400"/>
          <p14:tracePt t="163622" x="8470900" y="6165850"/>
          <p14:tracePt t="163641" x="8477250" y="6191250"/>
          <p14:tracePt t="163670" x="8483600" y="6223000"/>
          <p14:tracePt t="163716" x="8489950" y="6248400"/>
          <p14:tracePt t="163718" x="8496300" y="6254750"/>
          <p14:tracePt t="163736" x="8496300" y="6267450"/>
          <p14:tracePt t="163766" x="8509000" y="6292850"/>
          <p14:tracePt t="163784" x="8515350" y="6305550"/>
          <p14:tracePt t="163822" x="8528050" y="6324600"/>
          <p14:tracePt t="163841" x="8534400" y="6324600"/>
          <p14:tracePt t="163870" x="8540750" y="6330950"/>
          <p14:tracePt t="163873" x="8547100" y="6337300"/>
          <p14:tracePt t="163917" x="8585200" y="6356350"/>
          <p14:tracePt t="163919" x="8591550" y="6362700"/>
          <p14:tracePt t="163937" x="8597900" y="6362700"/>
          <p14:tracePt t="163981" x="8636000" y="6362700"/>
          <p14:tracePt t="164000" x="8674100" y="6356350"/>
          <p14:tracePt t="164050" x="8763000" y="6330950"/>
          <p14:tracePt t="164069" x="8788400" y="6318250"/>
          <p14:tracePt t="164098" x="8813800" y="6280150"/>
          <p14:tracePt t="164120" x="8826500" y="6273800"/>
          <p14:tracePt t="164138" x="8826500" y="6267450"/>
          <p14:tracePt t="164166" x="8832850" y="6254750"/>
          <p14:tracePt t="164211" x="8877300" y="6146800"/>
          <p14:tracePt t="164256" x="8934450" y="5956300"/>
          <p14:tracePt t="164258" x="8934450" y="5937250"/>
          <p14:tracePt t="164277" x="8940800" y="5886450"/>
          <p14:tracePt t="164312" x="8953500" y="5842000"/>
          <p14:tracePt t="164314" x="8953500" y="5829300"/>
          <p14:tracePt t="164331" x="8953500" y="5816600"/>
          <p14:tracePt t="164386" x="8953500" y="5734050"/>
          <p14:tracePt t="164407" x="8947150" y="5715000"/>
          <p14:tracePt t="164437" x="8940800" y="5689600"/>
          <p14:tracePt t="164462" x="8934450" y="5676900"/>
          <p14:tracePt t="164506" x="8909050" y="5638800"/>
          <p14:tracePt t="164509" x="8902700" y="5626100"/>
          <p14:tracePt t="164554" x="8890000" y="5607050"/>
          <p14:tracePt t="164556" x="8883650" y="5607050"/>
          <p14:tracePt t="164574" x="8877300" y="5600700"/>
          <p14:tracePt t="164608" x="8845550" y="5588000"/>
          <p14:tracePt t="164658" x="8775700" y="5581650"/>
          <p14:tracePt t="164660" x="8763000" y="5581650"/>
          <p14:tracePt t="164682" x="8743950" y="5581650"/>
          <p14:tracePt t="164700" x="8712200" y="5581650"/>
          <p14:tracePt t="164734" x="8693150" y="5588000"/>
          <p14:tracePt t="164778" x="8667750" y="5613400"/>
          <p14:tracePt t="164797" x="8648700" y="5626100"/>
          <p14:tracePt t="164828" x="8636000" y="5645150"/>
          <p14:tracePt t="164829" x="8623300" y="5651500"/>
          <p14:tracePt t="164846" x="8610600" y="5664200"/>
          <p14:tracePt t="164882" x="8597900" y="5683250"/>
          <p14:tracePt t="164902" x="8585200" y="5689600"/>
          <p14:tracePt t="164937" x="8572500" y="5721350"/>
          <p14:tracePt t="164981" x="8547100" y="5803900"/>
          <p14:tracePt t="165000" x="8534400" y="5861050"/>
          <p14:tracePt t="165036" x="8521700" y="5911850"/>
          <p14:tracePt t="165059" x="8515350" y="5949950"/>
          <p14:tracePt t="165105" x="8515350" y="6032500"/>
          <p14:tracePt t="165124" x="8515350" y="6051550"/>
          <p14:tracePt t="165152" x="8515350" y="6096000"/>
          <p14:tracePt t="165169" x="8515350" y="6121400"/>
          <p14:tracePt t="165204" x="8515350" y="6146800"/>
          <p14:tracePt t="165221" x="8521700" y="6172200"/>
          <p14:tracePt t="165249" x="8534400" y="6210300"/>
          <p14:tracePt t="165267" x="8534400" y="6235700"/>
          <p14:tracePt t="165296" x="8540750" y="6248400"/>
          <p14:tracePt t="165298" x="8547100" y="6254750"/>
          <p14:tracePt t="165322" x="8553450" y="6267450"/>
          <p14:tracePt t="165368" x="8559800" y="6286500"/>
          <p14:tracePt t="165370" x="8566150" y="6292850"/>
          <p14:tracePt t="165388" x="8572500" y="6299200"/>
          <p14:tracePt t="165445" x="8585200" y="6318250"/>
          <p14:tracePt t="165496" x="8597900" y="6324600"/>
          <p14:tracePt t="165539" x="8610600" y="6337300"/>
          <p14:tracePt t="165558" x="8616950" y="6337300"/>
          <p14:tracePt t="165586" x="8623300" y="6337300"/>
          <p14:tracePt t="165630" x="8629650" y="6343650"/>
          <p14:tracePt t="165654" x="8636000" y="6343650"/>
          <p14:tracePt t="165699" x="8648700" y="6350000"/>
          <p14:tracePt t="165700" x="8655050" y="6350000"/>
          <p14:tracePt t="165747" x="8667750" y="6362700"/>
          <p14:tracePt t="165764" x="8680450" y="6362700"/>
          <p14:tracePt t="165799" x="8705850" y="6350000"/>
          <p14:tracePt t="165818" x="8731250" y="6337300"/>
          <p14:tracePt t="165848" x="8769350" y="6318250"/>
          <p14:tracePt t="165870" x="8788400" y="6299200"/>
          <p14:tracePt t="165888" x="8794750" y="6292850"/>
          <p14:tracePt t="165924" x="8801100" y="6273800"/>
          <p14:tracePt t="165948" x="8813800" y="6210300"/>
          <p14:tracePt t="165967" x="8820150" y="6134100"/>
          <p14:tracePt t="165996" x="8820150" y="6057900"/>
          <p14:tracePt t="165999" x="8820150" y="6019800"/>
          <p14:tracePt t="166016" x="8820150" y="5988050"/>
          <p14:tracePt t="166047" x="8820150" y="5911850"/>
          <p14:tracePt t="166071" x="8820150" y="5861050"/>
          <p14:tracePt t="166090" x="8820150" y="5835650"/>
          <p14:tracePt t="166125" x="8820150" y="5740400"/>
          <p14:tracePt t="166169" x="8820150" y="5638800"/>
          <p14:tracePt t="166187" x="8820150" y="5626100"/>
          <p14:tracePt t="166221" x="8820150" y="5607050"/>
          <p14:tracePt t="166244" x="8813800" y="5588000"/>
          <p14:tracePt t="166290" x="8801100" y="5556250"/>
          <p14:tracePt t="166337" x="8801100" y="5549900"/>
          <p14:tracePt t="166479" x="0" y="0"/>
        </p14:tracePtLst>
        <p14:tracePtLst>
          <p14:tracePt t="170574" x="9251950" y="6381750"/>
          <p14:tracePt t="180460" x="9334500" y="6369050"/>
          <p14:tracePt t="180498" x="9436100" y="6350000"/>
          <p14:tracePt t="180516" x="9480550" y="6343650"/>
          <p14:tracePt t="180550" x="9537700" y="6343650"/>
          <p14:tracePt t="180573" x="9582150" y="6343650"/>
          <p14:tracePt t="180618" x="9664700" y="6343650"/>
          <p14:tracePt t="180619" x="9677400" y="6343650"/>
          <p14:tracePt t="180637" x="9702800" y="6337300"/>
          <p14:tracePt t="180671" x="9740900" y="6337300"/>
          <p14:tracePt t="180716" x="9817100" y="6330950"/>
          <p14:tracePt t="180761" x="9886950" y="6330950"/>
          <p14:tracePt t="180763" x="9906000" y="6330950"/>
          <p14:tracePt t="180781" x="9918700" y="6330950"/>
          <p14:tracePt t="180815" x="9969500" y="6330950"/>
          <p14:tracePt t="180838" x="10020300" y="6330950"/>
          <p14:tracePt t="180886" x="10179050" y="6330950"/>
          <p14:tracePt t="180904" x="10236200" y="6330950"/>
          <p14:tracePt t="180935" x="10299700" y="6330950"/>
          <p14:tracePt t="180982" x="10420350" y="6337300"/>
          <p14:tracePt t="181001" x="10483850" y="6337300"/>
          <p14:tracePt t="181035" x="10553700" y="6337300"/>
          <p14:tracePt t="181036" x="10566400" y="6337300"/>
          <p14:tracePt t="181052" x="10598150" y="6337300"/>
          <p14:tracePt t="181052" x="10610850" y="6337300"/>
          <p14:tracePt t="181075" x="10623550" y="6337300"/>
          <p14:tracePt t="181333" x="10528300" y="6337300"/>
          <p14:tracePt t="181334" x="10477500" y="6337300"/>
          <p14:tracePt t="181351" x="10433050" y="6337300"/>
          <p14:tracePt t="181381" x="10242550" y="6337300"/>
          <p14:tracePt t="181399" x="10172700" y="6330950"/>
          <p14:tracePt t="181427" x="10096500" y="6324600"/>
          <p14:tracePt t="181452" x="10045700" y="6324600"/>
          <p14:tracePt t="181470" x="10013950" y="6324600"/>
          <p14:tracePt t="181498" x="9899650" y="6324600"/>
          <p14:tracePt t="181543" x="9753600" y="6324600"/>
          <p14:tracePt t="181545" x="9728200" y="6324600"/>
          <p14:tracePt t="181562" x="9696450" y="6324600"/>
          <p14:tracePt t="181591" x="9658350" y="6324600"/>
          <p14:tracePt t="181609" x="9607550" y="6324600"/>
          <p14:tracePt t="181644" x="9556750" y="6324600"/>
          <p14:tracePt t="181661" x="9525000" y="6330950"/>
          <p14:tracePt t="181691" x="9486900" y="6330950"/>
          <p14:tracePt t="181716" x="9467850" y="6330950"/>
          <p14:tracePt t="181734" x="9448800" y="6330950"/>
          <p14:tracePt t="181768" x="9391650" y="6337300"/>
          <p14:tracePt t="181785" x="9378950" y="6337300"/>
          <p14:tracePt t="181792" x="9372600" y="6337300"/>
          <p14:tracePt t="181837" x="9359900" y="6337300"/>
          <p14:tracePt t="182018" x="9359900" y="6343650"/>
          <p14:tracePt t="182063" x="9429750" y="6350000"/>
          <p14:tracePt t="182108" x="9683750" y="6350000"/>
          <p14:tracePt t="182108" x="9728200" y="6350000"/>
          <p14:tracePt t="182127" x="9855200" y="6350000"/>
          <p14:tracePt t="182157" x="10058400" y="6350000"/>
          <p14:tracePt t="182182" x="10185400" y="6350000"/>
          <p14:tracePt t="182200" x="10229850" y="6350000"/>
          <p14:tracePt t="182233" x="10287000" y="6350000"/>
          <p14:tracePt t="182278" x="10382250" y="6350000"/>
          <p14:tracePt t="182298" x="10414000" y="6350000"/>
          <p14:tracePt t="182333" x="10471150" y="6350000"/>
          <p14:tracePt t="182367" x="10509250" y="6350000"/>
          <p14:tracePt t="182386" x="10528300" y="6350000"/>
          <p14:tracePt t="182416" x="10566400" y="6350000"/>
          <p14:tracePt t="182433" x="10585450" y="6350000"/>
          <p14:tracePt t="182727" x="10579100" y="6350000"/>
          <p14:tracePt t="182749" x="10477500" y="6350000"/>
          <p14:tracePt t="182794" x="10223500" y="6356350"/>
          <p14:tracePt t="182796" x="10185400" y="6356350"/>
          <p14:tracePt t="182840" x="10007600" y="6362700"/>
          <p14:tracePt t="182859" x="9918700" y="6369050"/>
          <p14:tracePt t="182895" x="9804400" y="6375400"/>
          <p14:tracePt t="182934" x="9671050" y="6375400"/>
          <p14:tracePt t="182953" x="9626600" y="6375400"/>
          <p14:tracePt t="182982" x="9563100" y="6375400"/>
          <p14:tracePt t="183030" x="9461500" y="6381750"/>
          <p14:tracePt t="183049" x="9423400" y="6388100"/>
          <p14:tracePt t="183078" x="9366250" y="6394450"/>
          <p14:tracePt t="183104" x="9328150" y="6394450"/>
          <p14:tracePt t="183123" x="9315450" y="6394450"/>
          <p14:tracePt t="183187" x="9309100" y="6400800"/>
          <p14:tracePt t="183232" x="9290050" y="6400800"/>
          <p14:tracePt t="183249" x="9283700" y="6400800"/>
          <p14:tracePt t="183277" x="9251950" y="6407150"/>
          <p14:tracePt t="183294" x="9239250" y="6413500"/>
          <p14:tracePt t="183322" x="9201150" y="6413500"/>
          <p14:tracePt t="183366" x="9194800" y="6419850"/>
          <p14:tracePt t="183616" x="9251950" y="6426200"/>
          <p14:tracePt t="183661" x="9347200" y="6426200"/>
          <p14:tracePt t="183679" x="9366250" y="6426200"/>
          <p14:tracePt t="183681" x="9372600" y="6426200"/>
          <p14:tracePt t="183715" x="9391650" y="6426200"/>
          <p14:tracePt t="183759" x="9461500" y="6432550"/>
          <p14:tracePt t="183761" x="9474200" y="6432550"/>
          <p14:tracePt t="183780" x="9544050" y="6432550"/>
          <p14:tracePt t="183813" x="9620250" y="6432550"/>
          <p14:tracePt t="183859" x="9728200" y="6432550"/>
          <p14:tracePt t="183877" x="9759950" y="6432550"/>
          <p14:tracePt t="183908" x="9823450" y="6432550"/>
          <p14:tracePt t="183934" x="9867900" y="6432550"/>
          <p14:tracePt t="183952" x="9899650" y="6432550"/>
          <p14:tracePt t="183989" x="9982200" y="6432550"/>
          <p14:tracePt t="184006" x="10007600" y="6432550"/>
          <p14:tracePt t="184037" x="10064750" y="6432550"/>
          <p14:tracePt t="184060" x="10102850" y="6432550"/>
          <p14:tracePt t="184079" x="10128250" y="6426200"/>
          <p14:tracePt t="184114" x="10191750" y="6426200"/>
          <p14:tracePt t="184115" x="10204450" y="6426200"/>
          <p14:tracePt t="184137" x="10236200" y="6426200"/>
          <p14:tracePt t="184156" x="10274300" y="6426200"/>
          <p14:tracePt t="184186" x="10312400" y="6426200"/>
          <p14:tracePt t="184187" x="10318750" y="6426200"/>
          <p14:tracePt t="184204" x="10325100" y="6426200"/>
          <p14:tracePt t="184234" x="10363200" y="6426200"/>
          <p14:tracePt t="184280" x="10439400" y="6419850"/>
          <p14:tracePt t="184326" x="10483850" y="6413500"/>
          <p14:tracePt t="184344" x="10490200" y="6413500"/>
          <p14:tracePt t="184382" x="10528300" y="6407150"/>
          <p14:tracePt t="184399" x="10541000" y="6407150"/>
          <p14:tracePt t="184428" x="10579100" y="6407150"/>
          <p14:tracePt t="184429" x="10585450" y="6400800"/>
          <p14:tracePt t="184446" x="10598150" y="6400800"/>
          <p14:tracePt t="184475" x="10604500" y="6400800"/>
          <p14:tracePt t="184722" x="10560050" y="6394450"/>
          <p14:tracePt t="184739" x="10509250" y="6394450"/>
          <p14:tracePt t="184770" x="10375900" y="6394450"/>
          <p14:tracePt t="184788" x="10312400" y="6394450"/>
          <p14:tracePt t="184803" x="10255250" y="6394450"/>
          <p14:tracePt t="184819" x="10204450" y="6394450"/>
          <p14:tracePt t="184849" x="10115550" y="6394450"/>
          <p14:tracePt t="184868" x="10077450" y="6394450"/>
          <p14:tracePt t="184896" x="10013950" y="6394450"/>
          <p14:tracePt t="184945" x="9899650" y="6394450"/>
          <p14:tracePt t="184966" x="9867900" y="6394450"/>
          <p14:tracePt t="185002" x="9683750" y="6400800"/>
          <p14:tracePt t="185027" x="9588500" y="6400800"/>
          <p14:tracePt t="185074" x="9429750" y="6407150"/>
          <p14:tracePt t="185092" x="9410700" y="6407150"/>
          <p14:tracePt t="185124" x="9385300" y="6413500"/>
          <p14:tracePt t="185170" x="9321800" y="6419850"/>
          <p14:tracePt t="185172" x="9309100" y="6419850"/>
          <p14:tracePt t="185217" x="9226550" y="6426200"/>
          <p14:tracePt t="185219" x="9213850" y="6426200"/>
          <p14:tracePt t="185236" x="9207500" y="6426200"/>
          <p14:tracePt t="185495" x="9245600" y="6432550"/>
          <p14:tracePt t="185540" x="9404350" y="6432550"/>
          <p14:tracePt t="185542" x="9455150" y="6432550"/>
          <p14:tracePt t="185560" x="9544050" y="6432550"/>
          <p14:tracePt t="185595" x="9683750" y="6438900"/>
          <p14:tracePt t="185620" x="9779000" y="6438900"/>
          <p14:tracePt t="185622" x="9791700" y="6438900"/>
          <p14:tracePt t="185665" x="9906000" y="6438900"/>
          <p14:tracePt t="185711" x="10109200" y="6438900"/>
          <p14:tracePt t="185731" x="10204450" y="6426200"/>
          <p14:tracePt t="185766" x="10306050" y="6413500"/>
          <p14:tracePt t="185784" x="10337800" y="6413500"/>
          <p14:tracePt t="185814" x="10363200" y="6413500"/>
          <p14:tracePt t="185815" x="10375900" y="6413500"/>
          <p14:tracePt t="185832" x="10401300" y="6413500"/>
          <p14:tracePt t="185862" x="10426700" y="6413500"/>
          <p14:tracePt t="185937" x="10464800" y="6413500"/>
          <p14:tracePt t="185956" x="10528300" y="6413500"/>
          <p14:tracePt t="185986" x="10598150" y="6407150"/>
          <p14:tracePt t="187398" x="10598150" y="6400800"/>
          <p14:tracePt t="187442" x="10591800" y="6400800"/>
          <p14:tracePt t="187460" x="10560050" y="6400800"/>
          <p14:tracePt t="187496" x="10464800" y="6400800"/>
          <p14:tracePt t="187514" x="10414000" y="6394450"/>
          <p14:tracePt t="187549" x="10287000" y="6394450"/>
          <p14:tracePt t="187567" x="10261600" y="6394450"/>
          <p14:tracePt t="187596" x="10223500" y="6394450"/>
          <p14:tracePt t="187614" x="10204450" y="6394450"/>
          <p14:tracePt t="187643" x="10166350" y="6394450"/>
          <p14:tracePt t="187645" x="10147300" y="6394450"/>
          <p14:tracePt t="187661" x="10102850" y="6394450"/>
          <p14:tracePt t="187697" x="10001250" y="6400800"/>
          <p14:tracePt t="187744" x="9855200" y="6400800"/>
          <p14:tracePt t="187789" x="9823450" y="6400800"/>
          <p14:tracePt t="187809" x="9810750" y="6400800"/>
          <p14:tracePt t="187843" x="9779000" y="6400800"/>
          <p14:tracePt t="187888" x="9677400" y="6413500"/>
          <p14:tracePt t="187906" x="9658350" y="6413500"/>
          <p14:tracePt t="187942" x="9588500" y="6419850"/>
          <p14:tracePt t="187967" x="9544050" y="6419850"/>
          <p14:tracePt t="188016" x="9486900" y="6426200"/>
          <p14:tracePt t="188035" x="9480550" y="6426200"/>
          <p14:tracePt t="188062" x="9467850" y="6426200"/>
          <p14:tracePt t="188063" x="9461500" y="6426200"/>
          <p14:tracePt t="188107" x="9436100" y="6426200"/>
          <p14:tracePt t="188151" x="9391650" y="6426200"/>
          <p14:tracePt t="188171" x="9385300" y="6432550"/>
          <p14:tracePt t="188204" x="9366250" y="6432550"/>
          <p14:tracePt t="188248" x="9302750" y="6432550"/>
          <p14:tracePt t="188267" x="9290050" y="6432550"/>
          <p14:tracePt t="188572" x="9347200" y="6432550"/>
          <p14:tracePt t="188591" x="9404350" y="6432550"/>
          <p14:tracePt t="188640" x="9753600" y="6426200"/>
          <p14:tracePt t="188643" x="9798050" y="6426200"/>
          <p14:tracePt t="188661" x="9886950" y="6426200"/>
          <p14:tracePt t="188689" x="9950450" y="6426200"/>
          <p14:tracePt t="188691" x="9969500" y="6426200"/>
          <p14:tracePt t="188707" x="9994900" y="6426200"/>
          <p14:tracePt t="188743" x="10052050" y="6426200"/>
          <p14:tracePt t="188761" x="10096500" y="6426200"/>
          <p14:tracePt t="188796" x="10223500" y="6413500"/>
          <p14:tracePt t="188797" x="10248900" y="6413500"/>
          <p14:tracePt t="188842" x="10299700" y="6407150"/>
          <p14:tracePt t="188860" x="10312400" y="6407150"/>
          <p14:tracePt t="188894" x="10356850" y="6407150"/>
          <p14:tracePt t="188925" x="10420350" y="6400800"/>
          <p14:tracePt t="188951" x="10458450" y="6400800"/>
          <p14:tracePt t="188968" x="10464800" y="6400800"/>
          <p14:tracePt t="189003" x="10496550" y="6400800"/>
          <p14:tracePt t="189021" x="10541000" y="6394450"/>
          <p14:tracePt t="189070" x="10579100" y="6388100"/>
          <p14:tracePt t="189356" x="0" y="0"/>
        </p14:tracePtLst>
      </p14:laserTraceLst>
    </p:ext>
    <p:ext uri="{E180D4A7-C9FB-4DFB-919C-405C955672EB}">
      <p14:showEvtLst xmlns:p14="http://schemas.microsoft.com/office/powerpoint/2010/main">
        <p14:playEvt time="220" objId="366"/>
        <p14:stopEvt time="197055" objId="366"/>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6">
                  <a:latin typeface="Consolas" panose="020B0609020204030204" pitchFamily="49" charset="0"/>
                </a:rPr>
                <a:t> </a:t>
              </a:r>
              <a:r>
                <a:rPr lang="en-US" altLang="zh-CN" sz="1896"/>
                <a:t> </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963836992"/>
      </p:ext>
    </p:ext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6142" x="869950" y="2584450"/>
          <p14:tracePt t="16151" x="876300" y="2584450"/>
          <p14:tracePt t="16170" x="882650" y="2584450"/>
          <p14:tracePt t="16204" x="901700" y="2584450"/>
          <p14:tracePt t="16206" x="908050" y="2584450"/>
          <p14:tracePt t="16225" x="914400" y="2584450"/>
          <p14:tracePt t="16262" x="920750" y="2584450"/>
          <p14:tracePt t="16310" x="933450" y="2584450"/>
          <p14:tracePt t="16329" x="939800" y="2584450"/>
          <p14:tracePt t="16365" x="1009650" y="2584450"/>
          <p14:tracePt t="16391" x="1117600" y="2584450"/>
          <p14:tracePt t="16393" x="1162050" y="2584450"/>
          <p14:tracePt t="16418" x="1244600" y="2584450"/>
          <p14:tracePt t="16466" x="1257300" y="2590800"/>
          <p14:tracePt t="16515" x="1301750" y="2584450"/>
          <p14:tracePt t="16534" x="1358900" y="2578100"/>
          <p14:tracePt t="16572" x="1441450" y="2578100"/>
          <p14:tracePt t="16627" x="1460500" y="2578100"/>
          <p14:tracePt t="16652" x="1536700" y="2559050"/>
          <p14:tracePt t="16702" x="1670050" y="2520950"/>
          <p14:tracePt t="16722" x="1689100" y="2514600"/>
          <p14:tracePt t="16760" x="1695450" y="2508250"/>
          <p14:tracePt t="16809" x="1752600" y="2425700"/>
          <p14:tracePt t="16829" x="1765300" y="2413000"/>
          <p14:tracePt t="16867" x="1784350" y="2355850"/>
          <p14:tracePt t="16888" x="1803400" y="2317750"/>
          <p14:tracePt t="16926" x="1809750" y="2292350"/>
          <p14:tracePt t="16958" x="1809750" y="2273300"/>
          <p14:tracePt t="16960" x="1809750" y="2266950"/>
          <p14:tracePt t="16979" x="1809750" y="2260600"/>
          <p14:tracePt t="17017" x="1809750" y="2241550"/>
          <p14:tracePt t="17042" x="1809750" y="2228850"/>
          <p14:tracePt t="17061" x="1803400" y="2216150"/>
          <p14:tracePt t="17092" x="1758950" y="2178050"/>
          <p14:tracePt t="17113" x="1727200" y="2146300"/>
          <p14:tracePt t="17146" x="1689100" y="2114550"/>
          <p14:tracePt t="17168" x="1676400" y="2095500"/>
          <p14:tracePt t="17208" x="1625600" y="2070100"/>
          <p14:tracePt t="17210" x="1606550" y="2063750"/>
          <p14:tracePt t="17236" x="1555750" y="2051050"/>
          <p14:tracePt t="17255" x="1524000" y="2044700"/>
          <p14:tracePt t="17287" x="1460500" y="2032000"/>
          <p14:tracePt t="17313" x="1441450" y="2025650"/>
          <p14:tracePt t="17314" x="1422400" y="2019300"/>
          <p14:tracePt t="17339" x="1371600" y="2012950"/>
          <p14:tracePt t="17358" x="1346200" y="2012950"/>
          <p14:tracePt t="17389" x="1308100" y="2012950"/>
          <p14:tracePt t="17410" x="1263650" y="2012950"/>
          <p14:tracePt t="17442" x="1238250" y="2012950"/>
          <p14:tracePt t="17469" x="1155700" y="2025650"/>
          <p14:tracePt t="17490" x="1104900" y="2038350"/>
          <p14:tracePt t="17530" x="1022350" y="2070100"/>
          <p14:tracePt t="17551" x="996950" y="2089150"/>
          <p14:tracePt t="17585" x="977900" y="2108200"/>
          <p14:tracePt t="17607" x="958850" y="2152650"/>
          <p14:tracePt t="17649" x="927100" y="2228850"/>
          <p14:tracePt t="17668" x="927100" y="2254250"/>
          <p14:tracePt t="17700" x="927100" y="2286000"/>
          <p14:tracePt t="17702" x="927100" y="2292350"/>
          <p14:tracePt t="17720" x="933450" y="2317750"/>
          <p14:tracePt t="17762" x="946150" y="2362200"/>
          <p14:tracePt t="17782" x="965200" y="2381250"/>
          <p14:tracePt t="17820" x="984250" y="2413000"/>
          <p14:tracePt t="17840" x="1003300" y="2432050"/>
          <p14:tracePt t="17872" x="1054100" y="2470150"/>
          <p14:tracePt t="17921" x="1155700" y="2514600"/>
          <p14:tracePt t="17943" x="1231900" y="2527300"/>
          <p14:tracePt t="17981" x="1339850" y="2527300"/>
          <p14:tracePt t="18030" x="1473200" y="2520950"/>
          <p14:tracePt t="18032" x="1504950" y="2514600"/>
          <p14:tracePt t="18051" x="1543050" y="2508250"/>
          <p14:tracePt t="18081" x="1600200" y="2495550"/>
          <p14:tracePt t="18108" x="1638300" y="2489200"/>
          <p14:tracePt t="18158" x="1714500" y="2451100"/>
          <p14:tracePt t="18179" x="1720850" y="2444750"/>
          <p14:tracePt t="18181" x="1727200" y="2438400"/>
          <p14:tracePt t="18212" x="1733550" y="2419350"/>
          <p14:tracePt t="18263" x="1752600" y="2349500"/>
          <p14:tracePt t="18284" x="1752600" y="2330450"/>
          <p14:tracePt t="18322" x="1752600" y="2292350"/>
          <p14:tracePt t="18342" x="1752600" y="2273300"/>
          <p14:tracePt t="18382" x="1720850" y="2235200"/>
          <p14:tracePt t="18402" x="1701800" y="2222500"/>
          <p14:tracePt t="18439" x="1651000" y="2190750"/>
          <p14:tracePt t="18486" x="1581150" y="2159000"/>
          <p14:tracePt t="18505" x="1562100" y="2152650"/>
          <p14:tracePt t="18538" x="1530350" y="2133600"/>
          <p14:tracePt t="18564" x="1485900" y="2120900"/>
          <p14:tracePt t="18590" x="1435100" y="2120900"/>
          <p14:tracePt t="18609" x="1390650" y="2120900"/>
          <p14:tracePt t="18649" x="1295400" y="2108200"/>
          <p14:tracePt t="18668" x="1270000" y="2108200"/>
          <p14:tracePt t="18706" x="1212850" y="2108200"/>
          <p14:tracePt t="18731" x="1187450" y="2108200"/>
          <p14:tracePt t="18780" x="1111250" y="2114550"/>
          <p14:tracePt t="18802" x="1085850" y="2127250"/>
          <p14:tracePt t="18834" x="1047750" y="2146300"/>
          <p14:tracePt t="18861" x="1016000" y="2159000"/>
          <p14:tracePt t="18888" x="1003300" y="2171700"/>
          <p14:tracePt t="18907" x="984250" y="2184400"/>
          <p14:tracePt t="18945" x="971550" y="2190750"/>
          <p14:tracePt t="18962" x="971550" y="2197100"/>
          <p14:tracePt t="18993" x="965200" y="2209800"/>
          <p14:tracePt t="18995" x="965200" y="2222500"/>
          <p14:tracePt t="19042" x="952500" y="2273300"/>
          <p14:tracePt t="19063" x="952500" y="2279650"/>
          <p14:tracePt t="19096" x="952500" y="2298700"/>
          <p14:tracePt t="19122" x="958850" y="2330450"/>
          <p14:tracePt t="19142" x="971550" y="2355850"/>
          <p14:tracePt t="19182" x="1016000" y="2406650"/>
          <p14:tracePt t="19206" x="1047750" y="2425700"/>
          <p14:tracePt t="19237" x="1123950" y="2444750"/>
          <p14:tracePt t="19257" x="1174750" y="2457450"/>
          <p14:tracePt t="19288" x="1276350" y="2476500"/>
          <p14:tracePt t="19337" x="1371600" y="2495550"/>
          <p14:tracePt t="19357" x="1377950" y="2495550"/>
          <p14:tracePt t="19389" x="1441450" y="2495550"/>
          <p14:tracePt t="19439" x="1600200" y="2482850"/>
          <p14:tracePt t="19459" x="1657350" y="2470150"/>
          <p14:tracePt t="19496" x="1689100" y="2457450"/>
          <p14:tracePt t="19546" x="1727200" y="2413000"/>
          <p14:tracePt t="19568" x="1739900" y="2393950"/>
          <p14:tracePt t="19599" x="1752600" y="2336800"/>
          <p14:tracePt t="19632" x="1765300" y="2266950"/>
          <p14:tracePt t="19658" x="1765300" y="2228850"/>
          <p14:tracePt t="19684" x="1765300" y="2209800"/>
          <p14:tracePt t="19705" x="1758950" y="2197100"/>
          <p14:tracePt t="19736" x="1758950" y="2190750"/>
          <p14:tracePt t="19737" x="1752600" y="2184400"/>
          <p14:tracePt t="19756" x="1739900" y="2171700"/>
          <p14:tracePt t="19787" x="1663700" y="2139950"/>
          <p14:tracePt t="19814" x="1587500" y="2114550"/>
          <p14:tracePt t="19833" x="1536700" y="2101850"/>
          <p14:tracePt t="19871" x="1460500" y="2089150"/>
          <p14:tracePt t="19872" x="1447800" y="2089150"/>
          <p14:tracePt t="19891" x="1428750" y="2089150"/>
          <p14:tracePt t="19928" x="1377950" y="2082800"/>
          <p14:tracePt t="19953" x="1327150" y="2082800"/>
          <p14:tracePt t="19980" x="1257300" y="2082800"/>
          <p14:tracePt t="19999" x="1187450" y="2082800"/>
          <p14:tracePt t="20029" x="1143000" y="2082800"/>
          <p14:tracePt t="20103" x="1009650" y="2127250"/>
          <p14:tracePt t="20106" x="990600" y="2133600"/>
          <p14:tracePt t="20125" x="984250" y="2146300"/>
          <p14:tracePt t="20163" x="901700" y="2235200"/>
          <p14:tracePt t="20186" x="882650" y="2260600"/>
          <p14:tracePt t="20217" x="882650" y="2298700"/>
          <p14:tracePt t="20219" x="882650" y="2311400"/>
          <p14:tracePt t="20268" x="901700" y="2381250"/>
          <p14:tracePt t="20288" x="927100" y="2406650"/>
          <p14:tracePt t="20319" x="996950" y="2444750"/>
          <p14:tracePt t="20370" x="1149350" y="2501900"/>
          <p14:tracePt t="20372" x="1168400" y="2501900"/>
          <p14:tracePt t="20392" x="1200150" y="2508250"/>
          <p14:tracePt t="20429" x="1212850" y="2508250"/>
          <p14:tracePt t="20449" x="1219200" y="2508250"/>
          <p14:tracePt t="20564" x="0" y="0"/>
        </p14:tracePtLst>
        <p14:tracePtLst>
          <p14:tracePt t="29732" x="9112250" y="1936750"/>
          <p14:tracePt t="29740" x="9105900" y="1936750"/>
          <p14:tracePt t="29767" x="9093200" y="1930400"/>
          <p14:tracePt t="29795" x="9048750" y="1924050"/>
          <p14:tracePt t="29846" x="8966200" y="1917700"/>
          <p14:tracePt t="29866" x="8909050" y="1917700"/>
          <p14:tracePt t="29897" x="8813800" y="1930400"/>
          <p14:tracePt t="29924" x="8693150" y="1949450"/>
          <p14:tracePt t="29941" x="8661400" y="1962150"/>
          <p14:tracePt t="29974" x="8610600" y="1987550"/>
          <p14:tracePt t="30000" x="8585200" y="1993900"/>
          <p14:tracePt t="30050" x="8521700" y="2057400"/>
          <p14:tracePt t="30069" x="8496300" y="2082800"/>
          <p14:tracePt t="30102" x="8464550" y="2114550"/>
          <p14:tracePt t="30152" x="8426450" y="2178050"/>
          <p14:tracePt t="30175" x="8407400" y="2228850"/>
          <p14:tracePt t="30213" x="8394700" y="2311400"/>
          <p14:tracePt t="30233" x="8394700" y="2336800"/>
          <p14:tracePt t="30269" x="8394700" y="2374900"/>
          <p14:tracePt t="30288" x="8407400" y="2432050"/>
          <p14:tracePt t="30305" x="8420100" y="2457450"/>
          <p14:tracePt t="30354" x="8464550" y="2520950"/>
          <p14:tracePt t="30375" x="8489950" y="2546350"/>
          <p14:tracePt t="30405" x="8534400" y="2578100"/>
          <p14:tracePt t="30407" x="8547100" y="2584450"/>
          <p14:tracePt t="30426" x="8578850" y="2584450"/>
          <p14:tracePt t="30458" x="8648700" y="2590800"/>
          <p14:tracePt t="30484" x="8699500" y="2590800"/>
          <p14:tracePt t="30504" x="8750300" y="2590800"/>
          <p14:tracePt t="30538" x="8820150" y="2590800"/>
          <p14:tracePt t="30558" x="8858250" y="2590800"/>
          <p14:tracePt t="30588" x="8921750" y="2571750"/>
          <p14:tracePt t="30637" x="8997950" y="2540000"/>
          <p14:tracePt t="30657" x="9036050" y="2501900"/>
          <p14:tracePt t="30690" x="9080500" y="2457450"/>
          <p14:tracePt t="30718" x="9105900" y="2400300"/>
          <p14:tracePt t="30738" x="9118600" y="2349500"/>
          <p14:tracePt t="30771" x="9124950" y="2286000"/>
          <p14:tracePt t="30791" x="9124950" y="2260600"/>
          <p14:tracePt t="30821" x="9124950" y="2209800"/>
          <p14:tracePt t="30876" x="9118600" y="2146300"/>
          <p14:tracePt t="30896" x="9112250" y="2127250"/>
          <p14:tracePt t="30927" x="9080500" y="2082800"/>
          <p14:tracePt t="30953" x="9048750" y="2057400"/>
          <p14:tracePt t="30955" x="9042400" y="2051050"/>
          <p14:tracePt t="31003" x="8997950" y="2019300"/>
          <p14:tracePt t="31022" x="8978900" y="2012950"/>
          <p14:tracePt t="31058" x="8934450" y="1993900"/>
          <p14:tracePt t="31107" x="8845550" y="1993900"/>
          <p14:tracePt t="31109" x="8820150" y="1993900"/>
          <p14:tracePt t="31127" x="8801100" y="1993900"/>
          <p14:tracePt t="31165" x="8718550" y="1993900"/>
          <p14:tracePt t="31187" x="8705850" y="1993900"/>
          <p14:tracePt t="31217" x="8629650" y="2012950"/>
          <p14:tracePt t="31266" x="8553450" y="2051050"/>
          <p14:tracePt t="31286" x="8540750" y="2057400"/>
          <p14:tracePt t="31319" x="8528050" y="2070100"/>
          <p14:tracePt t="31346" x="8515350" y="2082800"/>
          <p14:tracePt t="31373" x="8502650" y="2108200"/>
          <p14:tracePt t="31392" x="8496300" y="2139950"/>
          <p14:tracePt t="31430" x="8483600" y="2197100"/>
          <p14:tracePt t="31451" x="8483600" y="2209800"/>
          <p14:tracePt t="31489" x="8483600" y="2266950"/>
          <p14:tracePt t="31523" x="8496300" y="2349500"/>
          <p14:tracePt t="31574" x="8534400" y="2438400"/>
          <p14:tracePt t="31595" x="8553450" y="2463800"/>
          <p14:tracePt t="31632" x="8623300" y="2520950"/>
          <p14:tracePt t="31651" x="8655050" y="2540000"/>
          <p14:tracePt t="31658" x="8674100" y="2546350"/>
          <p14:tracePt t="31708" x="8782050" y="2578100"/>
          <p14:tracePt t="31734" x="8826500" y="2578100"/>
          <p14:tracePt t="31754" x="8915400" y="2552700"/>
          <p14:tracePt t="31791" x="9036050" y="2495550"/>
          <p14:tracePt t="31839" x="9131300" y="2432050"/>
          <p14:tracePt t="31840" x="9144000" y="2419350"/>
          <p14:tracePt t="31890" x="9169400" y="2355850"/>
          <p14:tracePt t="31911" x="9175750" y="2343150"/>
          <p14:tracePt t="31943" x="9182100" y="2292350"/>
          <p14:tracePt t="31945" x="9182100" y="2286000"/>
          <p14:tracePt t="31970" x="9182100" y="2254250"/>
          <p14:tracePt t="31988" x="9182100" y="2241550"/>
          <p14:tracePt t="32021" x="9182100" y="2203450"/>
          <p14:tracePt t="32046" x="9169400" y="2178050"/>
          <p14:tracePt t="32095" x="9169400" y="2152650"/>
          <p14:tracePt t="32115" x="9163050" y="2133600"/>
          <p14:tracePt t="32148" x="9144000" y="2108200"/>
          <p14:tracePt t="32167" x="9137650" y="2095500"/>
          <p14:tracePt t="32191" x="9124950" y="2076450"/>
          <p14:tracePt t="32212" x="9118600" y="2070100"/>
          <p14:tracePt t="32252" x="9105900" y="2057400"/>
          <p14:tracePt t="32302" x="9080500" y="2038350"/>
          <p14:tracePt t="32354" x="9042400" y="2019300"/>
          <p14:tracePt t="32356" x="9029700" y="2019300"/>
          <p14:tracePt t="32375" x="9023350" y="2019300"/>
          <p14:tracePt t="32406" x="9004300" y="2012950"/>
          <p14:tracePt t="32454" x="8978900" y="2012950"/>
          <p14:tracePt t="32473" x="8959850" y="2012950"/>
          <p14:tracePt t="32505" x="8909050" y="2012950"/>
          <p14:tracePt t="32531" x="8870950" y="2012950"/>
          <p14:tracePt t="32551" x="8839200" y="2012950"/>
          <p14:tracePt t="32589" x="8813800" y="2012950"/>
          <p14:tracePt t="32609" x="8788400" y="2019300"/>
          <p14:tracePt t="32647" x="8743950" y="2038350"/>
          <p14:tracePt t="32665" x="8724900" y="2051050"/>
          <p14:tracePt t="32702" x="8680450" y="2082800"/>
          <p14:tracePt t="32703" x="8674100" y="2089150"/>
          <p14:tracePt t="32753" x="8623300" y="2146300"/>
          <p14:tracePt t="32773" x="8610600" y="2171700"/>
          <p14:tracePt t="32774" x="8604250" y="2184400"/>
          <p14:tracePt t="32800" x="8591550" y="2216150"/>
          <p14:tracePt t="32839" x="8578850" y="2247900"/>
          <p14:tracePt t="32888" x="8578850" y="2298700"/>
          <p14:tracePt t="32890" x="8578850" y="2311400"/>
          <p14:tracePt t="32910" x="8578850" y="2330450"/>
          <p14:tracePt t="32947" x="8578850" y="2374900"/>
          <p14:tracePt t="32966" x="8578850" y="2381250"/>
          <p14:tracePt t="33002" x="8585200" y="2419350"/>
          <p14:tracePt t="33028" x="8597900" y="2444750"/>
          <p14:tracePt t="33047" x="8604250" y="2451100"/>
          <p14:tracePt t="33080" x="8629650" y="2482850"/>
          <p14:tracePt t="33099" x="8661400" y="2501900"/>
          <p14:tracePt t="33131" x="8737600" y="2540000"/>
          <p14:tracePt t="33159" x="8775700" y="2546350"/>
          <p14:tracePt t="33180" x="8820150" y="2559050"/>
          <p14:tracePt t="33212" x="8851900" y="2565400"/>
          <p14:tracePt t="33232" x="8870950" y="2565400"/>
          <p14:tracePt t="33269" x="8947150" y="2559050"/>
          <p14:tracePt t="33296" x="9004300" y="2546350"/>
          <p14:tracePt t="33347" x="9080500" y="2514600"/>
          <p14:tracePt t="33368" x="9093200" y="2508250"/>
          <p14:tracePt t="33401" x="9112250" y="2489200"/>
          <p14:tracePt t="33453" x="9131300" y="2444750"/>
          <p14:tracePt t="33474" x="9137650" y="2419350"/>
          <p14:tracePt t="33504" x="9144000" y="2336800"/>
          <p14:tracePt t="33531" x="9150350" y="2292350"/>
          <p14:tracePt t="33581" x="9156700" y="2228850"/>
          <p14:tracePt t="33602" x="9156700" y="2216150"/>
          <p14:tracePt t="33639" x="9156700" y="2184400"/>
          <p14:tracePt t="33658" x="9150350" y="2171700"/>
          <p14:tracePt t="33689" x="9144000" y="2152650"/>
          <p14:tracePt t="33707" x="9144000" y="2139950"/>
          <p14:tracePt t="33744" x="9124950" y="2120900"/>
          <p14:tracePt t="33764" x="9118600" y="2108200"/>
          <p14:tracePt t="33802" x="9099550" y="2095500"/>
          <p14:tracePt t="33827" x="9080500" y="2082800"/>
          <p14:tracePt t="33876" x="9029700" y="2063750"/>
          <p14:tracePt t="33897" x="8997950" y="2057400"/>
          <p14:tracePt t="33929" x="8947150" y="2051050"/>
          <p14:tracePt t="33955" x="8896350" y="2051050"/>
          <p14:tracePt t="33981" x="8864600" y="2051050"/>
          <p14:tracePt t="34001" x="8839200" y="2051050"/>
          <p14:tracePt t="34039" x="8807450" y="2051050"/>
          <p14:tracePt t="34041" x="8794750" y="2051050"/>
          <p14:tracePt t="34060" x="8750300" y="2063750"/>
          <p14:tracePt t="34098" x="8686800" y="2082800"/>
          <p14:tracePt t="34124" x="8667750" y="2101850"/>
          <p14:tracePt t="34173" x="8642350" y="2139950"/>
          <p14:tracePt t="34194" x="8629650" y="2165350"/>
          <p14:tracePt t="34226" x="8616950" y="2216150"/>
          <p14:tracePt t="34277" x="8616950" y="2311400"/>
          <p14:tracePt t="34298" x="8616950" y="2317750"/>
          <p14:tracePt t="34337" x="8623300" y="2343150"/>
          <p14:tracePt t="34357" x="8629650" y="2349500"/>
          <p14:tracePt t="34394" x="8636000" y="2355850"/>
          <p14:tracePt t="34420" x="8648700" y="2368550"/>
          <p14:tracePt t="34468" x="8667750" y="2393950"/>
          <p14:tracePt t="34487" x="8667750" y="2400300"/>
          <p14:tracePt t="34649" x="8693150" y="2419350"/>
          <p14:tracePt t="34670" x="8724900" y="2432050"/>
          <p14:tracePt t="34708" x="8769350" y="2438400"/>
          <p14:tracePt t="34709" x="8782050" y="2438400"/>
          <p14:tracePt t="34728" x="8794750" y="2438400"/>
          <p14:tracePt t="34758" x="8813800" y="2444750"/>
          <p14:tracePt t="34807" x="8877300" y="2444750"/>
          <p14:tracePt t="34828" x="8902700" y="2444750"/>
          <p14:tracePt t="34859" x="8921750" y="2438400"/>
          <p14:tracePt t="34879" x="8928100" y="2438400"/>
          <p14:tracePt t="34935" x="8940800" y="2432050"/>
          <p14:tracePt t="34955" x="8947150" y="2425700"/>
          <p14:tracePt t="35050" x="8953500" y="2425700"/>
          <p14:tracePt t="35075" x="8959850" y="2419350"/>
          <p14:tracePt t="35124" x="8966200" y="2419350"/>
          <p14:tracePt t="35551" x="0" y="0"/>
        </p14:tracePtLst>
        <p14:tracePtLst>
          <p14:tracePt t="36151" x="10433050" y="2006600"/>
          <p14:tracePt t="36161" x="10433050" y="1993900"/>
          <p14:tracePt t="36180" x="10414000" y="1987550"/>
          <p14:tracePt t="36211" x="10388600" y="1968500"/>
          <p14:tracePt t="36263" x="10261600" y="1943100"/>
          <p14:tracePt t="36265" x="10242550" y="1936750"/>
          <p14:tracePt t="36317" x="9867900" y="1911350"/>
          <p14:tracePt t="36338" x="9740900" y="1911350"/>
          <p14:tracePt t="36368" x="9613900" y="1911350"/>
          <p14:tracePt t="36386" x="9582150" y="1911350"/>
          <p14:tracePt t="36423" x="9505950" y="1911350"/>
          <p14:tracePt t="36442" x="9455150" y="1917700"/>
          <p14:tracePt t="36474" x="9372600" y="1917700"/>
          <p14:tracePt t="36476" x="9359900" y="1924050"/>
          <p14:tracePt t="36500" x="9296400" y="1936750"/>
          <p14:tracePt t="36549" x="9213850" y="1968500"/>
          <p14:tracePt t="36568" x="9188450" y="1981200"/>
          <p14:tracePt t="36600" x="9175750" y="1993900"/>
          <p14:tracePt t="36625" x="9169400" y="2000250"/>
          <p14:tracePt t="36645" x="9163050" y="2012950"/>
          <p14:tracePt t="36683" x="9150350" y="2051050"/>
          <p14:tracePt t="36683" x="9144000" y="2063750"/>
          <p14:tracePt t="36705" x="9144000" y="2082800"/>
          <p14:tracePt t="36742" x="9124950" y="2146300"/>
          <p14:tracePt t="36761" x="9124950" y="2165350"/>
          <p14:tracePt t="36791" x="9118600" y="2190750"/>
          <p14:tracePt t="36841" x="9118600" y="2228850"/>
          <p14:tracePt t="36861" x="9118600" y="2260600"/>
          <p14:tracePt t="36893" x="9137650" y="2317750"/>
          <p14:tracePt t="36919" x="9144000" y="2343150"/>
          <p14:tracePt t="36939" x="9150350" y="2355850"/>
          <p14:tracePt t="36975" x="9175750" y="2400300"/>
          <p14:tracePt t="36995" x="9188450" y="2419350"/>
          <p14:tracePt t="37025" x="9220200" y="2444750"/>
          <p14:tracePt t="37074" x="9264650" y="2482850"/>
          <p14:tracePt t="37096" x="9283700" y="2489200"/>
          <p14:tracePt t="37126" x="9328150" y="2508250"/>
          <p14:tracePt t="37128" x="9340850" y="2520950"/>
          <p14:tracePt t="37176" x="9461500" y="2552700"/>
          <p14:tracePt t="37197" x="9525000" y="2565400"/>
          <p14:tracePt t="37229" x="9658350" y="2571750"/>
          <p14:tracePt t="37232" x="9683750" y="2571750"/>
          <p14:tracePt t="37281" x="9899650" y="2571750"/>
          <p14:tracePt t="37302" x="10045700" y="2559050"/>
          <p14:tracePt t="37336" x="10191750" y="2527300"/>
          <p14:tracePt t="37357" x="10223500" y="2520950"/>
          <p14:tracePt t="37409" x="10318750" y="2457450"/>
          <p14:tracePt t="37428" x="10337800" y="2444750"/>
          <p14:tracePt t="37460" x="10375900" y="2413000"/>
          <p14:tracePt t="37486" x="10394950" y="2400300"/>
          <p14:tracePt t="37513" x="10420350" y="2362200"/>
          <p14:tracePt t="37531" x="10433050" y="2343150"/>
          <p14:tracePt t="37569" x="10458450" y="2273300"/>
          <p14:tracePt t="37588" x="10464800" y="2241550"/>
          <p14:tracePt t="37619" x="10477500" y="2190750"/>
          <p14:tracePt t="37668" x="10477500" y="2146300"/>
          <p14:tracePt t="37688" x="10477500" y="2139950"/>
          <p14:tracePt t="37724" x="10471150" y="2101850"/>
          <p14:tracePt t="37750" x="10445750" y="2076450"/>
          <p14:tracePt t="37800" x="10382250" y="2019300"/>
          <p14:tracePt t="37822" x="10344150" y="1993900"/>
          <p14:tracePt t="37853" x="10287000" y="1981200"/>
          <p14:tracePt t="37903" x="10160000" y="1955800"/>
          <p14:tracePt t="37924" x="10077450" y="1949450"/>
          <p14:tracePt t="37961" x="9963150" y="1943100"/>
          <p14:tracePt t="37987" x="9886950" y="1943100"/>
          <p14:tracePt t="37989" x="9874250" y="1943100"/>
          <p14:tracePt t="38007" x="9823450" y="1943100"/>
          <p14:tracePt t="38022" x="9804400" y="1943100"/>
          <p14:tracePt t="38047" x="9766300" y="1943100"/>
          <p14:tracePt t="38096" x="9620250" y="1974850"/>
          <p14:tracePt t="38116" x="9563100" y="2000250"/>
          <p14:tracePt t="38147" x="9429750" y="2038350"/>
          <p14:tracePt t="38167" x="9385300" y="2051050"/>
          <p14:tracePt t="38198" x="9340850" y="2082800"/>
          <p14:tracePt t="38218" x="9328150" y="2089150"/>
          <p14:tracePt t="38257" x="9296400" y="2139950"/>
          <p14:tracePt t="38282" x="9290050" y="2184400"/>
          <p14:tracePt t="38316" x="9290050" y="2228850"/>
          <p14:tracePt t="38351" x="9290050" y="2279650"/>
          <p14:tracePt t="38402" x="9309100" y="2374900"/>
          <p14:tracePt t="38422" x="9328150" y="2400300"/>
          <p14:tracePt t="38423" x="9340850" y="2413000"/>
          <p14:tracePt t="38455" x="9385300" y="2451100"/>
          <p14:tracePt t="38476" x="9461500" y="2489200"/>
          <p14:tracePt t="38506" x="9588500" y="2533650"/>
          <p14:tracePt t="38525" x="9696450" y="2559050"/>
          <p14:tracePt t="38555" x="9855200" y="2584450"/>
          <p14:tracePt t="38580" x="9994900" y="2603500"/>
          <p14:tracePt t="38606" x="10179050" y="2628900"/>
          <p14:tracePt t="38626" x="10299700" y="2635250"/>
          <p14:tracePt t="38658" x="10464800" y="2635250"/>
          <p14:tracePt t="38679" x="10515600" y="2609850"/>
          <p14:tracePt t="38709" x="10604500" y="2565400"/>
          <p14:tracePt t="38736" x="10712450" y="2501900"/>
          <p14:tracePt t="38737" x="10725150" y="2495550"/>
          <p14:tracePt t="38757" x="10763250" y="2470150"/>
          <p14:tracePt t="38789" x="10795000" y="2425700"/>
          <p14:tracePt t="38809" x="10795000" y="2406650"/>
          <p14:tracePt t="38840" x="10795000" y="2355850"/>
          <p14:tracePt t="38888" x="10788650" y="2286000"/>
          <p14:tracePt t="38908" x="10782300" y="2260600"/>
          <p14:tracePt t="38940" x="10763250" y="2228850"/>
          <p14:tracePt t="38966" x="10756900" y="2209800"/>
          <p14:tracePt t="38984" x="10744200" y="2197100"/>
          <p14:tracePt t="39021" x="10725150" y="2171700"/>
          <p14:tracePt t="39040" x="10718800" y="2165350"/>
          <p14:tracePt t="39071" x="10706100" y="2152650"/>
          <p14:tracePt t="39120" x="10699750" y="2139950"/>
          <p14:tracePt t="39141" x="10693400" y="2139950"/>
          <p14:tracePt t="39171" x="10687050" y="2139950"/>
          <p14:tracePt t="39226" x="10687050" y="2133600"/>
          <p14:tracePt t="39289" x="0" y="0"/>
        </p14:tracePtLst>
        <p14:tracePtLst>
          <p14:tracePt t="43103" x="2774950" y="2425700"/>
          <p14:tracePt t="43162" x="2794000" y="2425700"/>
          <p14:tracePt t="43189" x="2832100" y="2425700"/>
          <p14:tracePt t="43218" x="2914650" y="2425700"/>
          <p14:tracePt t="43237" x="2946400" y="2425700"/>
          <p14:tracePt t="43275" x="3130550" y="2425700"/>
          <p14:tracePt t="43293" x="3200400" y="2425700"/>
          <p14:tracePt t="43325" x="3295650" y="2425700"/>
          <p14:tracePt t="43378" x="3473450" y="2425700"/>
          <p14:tracePt t="43380" x="3498850" y="2425700"/>
          <p14:tracePt t="43399" x="3549650" y="2425700"/>
          <p14:tracePt t="43430" x="3670300" y="2425700"/>
          <p14:tracePt t="43479" x="3835400" y="2419350"/>
          <p14:tracePt t="43501" x="3949700" y="2419350"/>
          <p14:tracePt t="43538" x="4178300" y="2413000"/>
          <p14:tracePt t="43557" x="4298950" y="2413000"/>
          <p14:tracePt t="43589" x="4495800" y="2419350"/>
          <p14:tracePt t="43638" x="4870450" y="2419350"/>
          <p14:tracePt t="43659" x="4921250" y="2419350"/>
          <p14:tracePt t="43698" x="5048250" y="2419350"/>
          <p14:tracePt t="43717" x="5111750" y="2419350"/>
          <p14:tracePt t="43757" x="5257800" y="2419350"/>
          <p14:tracePt t="43789" x="5321300" y="2419350"/>
          <p14:tracePt t="43790" x="5346700" y="2419350"/>
          <p14:tracePt t="43815" x="5422900" y="2419350"/>
          <p14:tracePt t="43842" x="5511800" y="2419350"/>
          <p14:tracePt t="43862" x="5588000" y="2419350"/>
          <p14:tracePt t="43901" x="5695950" y="2419350"/>
          <p14:tracePt t="43901" x="5721350" y="2419350"/>
          <p14:tracePt t="43921" x="5772150" y="2419350"/>
          <p14:tracePt t="43958" x="5861050" y="2419350"/>
          <p14:tracePt t="43983" x="5975350" y="2419350"/>
          <p14:tracePt t="44033" x="6146800" y="2419350"/>
          <p14:tracePt t="44053" x="6172200" y="2419350"/>
          <p14:tracePt t="44084" x="6184900" y="2419350"/>
          <p14:tracePt t="44230" x="6165850" y="2419350"/>
          <p14:tracePt t="44248" x="6115050" y="2413000"/>
          <p14:tracePt t="44284" x="5861050" y="2406650"/>
          <p14:tracePt t="44311" x="5613400" y="2406650"/>
          <p14:tracePt t="44362" x="5149850" y="2406650"/>
          <p14:tracePt t="44384" x="5003800" y="2406650"/>
          <p14:tracePt t="44386" x="4972050" y="2406650"/>
          <p14:tracePt t="44417" x="4711700" y="2413000"/>
          <p14:tracePt t="44467" x="4387850" y="2432050"/>
          <p14:tracePt t="44487" x="4318000" y="2432050"/>
          <p14:tracePt t="44525" x="3981450" y="2438400"/>
          <p14:tracePt t="44544" x="3816350" y="2438400"/>
          <p14:tracePt t="44599" x="3359150" y="2444750"/>
          <p14:tracePt t="44618" x="3238500" y="2451100"/>
          <p14:tracePt t="44620" x="3213100" y="2451100"/>
          <p14:tracePt t="44653" x="3067050" y="2451100"/>
          <p14:tracePt t="44672" x="3016250" y="2457450"/>
          <p14:tracePt t="44709" x="2844800" y="2457450"/>
          <p14:tracePt t="44736" x="2781300" y="2463800"/>
          <p14:tracePt t="44757" x="2673350" y="2470150"/>
          <p14:tracePt t="44789" x="2597150" y="2470150"/>
          <p14:tracePt t="44811" x="2559050" y="2470150"/>
          <p14:tracePt t="44842" x="2540000" y="2470150"/>
          <p14:tracePt t="45010" x="2609850" y="2470150"/>
          <p14:tracePt t="45057" x="3054350" y="2470150"/>
          <p14:tracePt t="45078" x="3232150" y="2470150"/>
          <p14:tracePt t="45115" x="3765550" y="2457450"/>
          <p14:tracePt t="45141" x="4089400" y="2438400"/>
          <p14:tracePt t="45161" x="4483100" y="2425700"/>
          <p14:tracePt t="45193" x="4933950" y="2400300"/>
          <p14:tracePt t="45213" x="5175250" y="2400300"/>
          <p14:tracePt t="45245" x="5575300" y="2387600"/>
          <p14:tracePt t="45247" x="5683250" y="2381250"/>
          <p14:tracePt t="45269" x="5810250" y="2374900"/>
          <p14:tracePt t="45301" x="6038850" y="2362200"/>
          <p14:tracePt t="45326" x="6115050" y="2362200"/>
          <p14:tracePt t="45344" x="6134100" y="2362200"/>
          <p14:tracePt t="45345" x="6140450" y="2362200"/>
          <p14:tracePt t="45681" x="0" y="0"/>
        </p14:tracePtLst>
        <p14:tracePtLst>
          <p14:tracePt t="52225" x="1117600" y="3543300"/>
          <p14:tracePt t="52233" x="1123950" y="3543300"/>
          <p14:tracePt t="52234" x="1136650" y="3543300"/>
          <p14:tracePt t="52284" x="1200150" y="3536950"/>
          <p14:tracePt t="52331" x="1295400" y="3517900"/>
          <p14:tracePt t="52357" x="1352550" y="3505200"/>
          <p14:tracePt t="52407" x="1365250" y="3498850"/>
          <p14:tracePt t="52460" x="1384300" y="3498850"/>
          <p14:tracePt t="52561" x="0" y="0"/>
        </p14:tracePtLst>
        <p14:tracePtLst>
          <p14:tracePt t="52912" x="1231900" y="4483100"/>
          <p14:tracePt t="52971" x="1320800" y="4483100"/>
          <p14:tracePt t="52973" x="1352550" y="4483100"/>
          <p14:tracePt t="52993" x="1460500" y="4470400"/>
          <p14:tracePt t="53028" x="1543050" y="4464050"/>
          <p14:tracePt t="53077" x="1562100" y="4457700"/>
          <p14:tracePt t="53132" x="1568450" y="4457700"/>
          <p14:tracePt t="53228" x="0" y="0"/>
        </p14:tracePtLst>
        <p14:tracePtLst>
          <p14:tracePt t="53661" x="1250950" y="5327650"/>
          <p14:tracePt t="53669" x="1257300" y="5327650"/>
          <p14:tracePt t="53687" x="1263650" y="5327650"/>
          <p14:tracePt t="53724" x="1301750" y="5327650"/>
          <p14:tracePt t="53743" x="1358900" y="5327650"/>
          <p14:tracePt t="53774" x="1466850" y="5334000"/>
          <p14:tracePt t="53800" x="1517650" y="5334000"/>
          <p14:tracePt t="53819" x="1524000" y="5334000"/>
          <p14:tracePt t="53941" x="0" y="0"/>
        </p14:tracePtLst>
        <p14:tracePtLst>
          <p14:tracePt t="54490" x="1219200" y="6210300"/>
          <p14:tracePt t="54500" x="1225550" y="6210300"/>
          <p14:tracePt t="54555" x="1257300" y="6229350"/>
          <p14:tracePt t="54573" x="1276350" y="6235700"/>
          <p14:tracePt t="54605" x="1327150" y="6242050"/>
          <p14:tracePt t="54656" x="1371600" y="6235700"/>
          <p14:tracePt t="54752" x="1390650" y="6235700"/>
          <p14:tracePt t="54770" x="1403350" y="6235700"/>
          <p14:tracePt t="54808" x="1422400" y="6235700"/>
          <p14:tracePt t="54862" x="1435100" y="6235700"/>
          <p14:tracePt t="54955" x="1441450" y="6235700"/>
          <p14:tracePt t="55065" x="0" y="0"/>
        </p14:tracePtLst>
        <p14:tracePtLst>
          <p14:tracePt t="56773" x="11315700" y="3009900"/>
          <p14:tracePt t="56829" x="11322050" y="3054350"/>
          <p14:tracePt t="56880" x="11353800" y="3162300"/>
          <p14:tracePt t="56905" x="11404600" y="3321050"/>
          <p14:tracePt t="56954" x="11468100" y="3708400"/>
          <p14:tracePt t="57002" x="11474450" y="3962400"/>
          <p14:tracePt t="57050" x="11474450" y="4159250"/>
          <p14:tracePt t="57098" x="11474450" y="4394200"/>
          <p14:tracePt t="57124" x="11474450" y="4508500"/>
          <p14:tracePt t="57143" x="11474450" y="4660900"/>
          <p14:tracePt t="57181" x="11474450" y="4921250"/>
          <p14:tracePt t="57182" x="11474450" y="5035550"/>
          <p14:tracePt t="57201" x="11474450" y="5124450"/>
          <p14:tracePt t="57232" x="11480800" y="5372100"/>
          <p14:tracePt t="57282" x="11480800" y="5600700"/>
          <p14:tracePt t="57300" x="11480800" y="5721350"/>
          <p14:tracePt t="57302" x="11480800" y="5765800"/>
          <p14:tracePt t="57333" x="11480800" y="5905500"/>
          <p14:tracePt t="57335" x="11480800" y="5943600"/>
          <p14:tracePt t="57359" x="11474450" y="6019800"/>
          <p14:tracePt t="57379" x="11468100" y="6089650"/>
          <p14:tracePt t="57418" x="11461750" y="6165850"/>
          <p14:tracePt t="57438" x="11461750" y="6261100"/>
          <p14:tracePt t="57475" x="11461750" y="6369050"/>
          <p14:tracePt t="57524" x="11461750" y="6381750"/>
          <p14:tracePt t="57550" x="11468100" y="6394450"/>
          <p14:tracePt t="57570" x="11474450" y="6400800"/>
          <p14:tracePt t="57644" x="11474450" y="6394450"/>
          <p14:tracePt t="57737" x="11474450" y="6375400"/>
          <p14:tracePt t="57738" x="11474450" y="6369050"/>
          <p14:tracePt t="57757" x="11474450" y="6324600"/>
          <p14:tracePt t="57787" x="11474450" y="6203950"/>
          <p14:tracePt t="57807" x="11474450" y="6146800"/>
          <p14:tracePt t="57837" x="11474450" y="6083300"/>
          <p14:tracePt t="57858" x="11474450" y="6057900"/>
          <p14:tracePt t="57891" x="11474450" y="5905500"/>
          <p14:tracePt t="57940" x="11474450" y="5480050"/>
          <p14:tracePt t="57959" x="11474450" y="5334000"/>
          <p14:tracePt t="57990" x="11442700" y="5016500"/>
          <p14:tracePt t="58017" x="11430000" y="4851400"/>
          <p14:tracePt t="58037" x="11423650" y="4711700"/>
          <p14:tracePt t="58076" x="11410950" y="4540250"/>
          <p14:tracePt t="58077" x="11404600" y="4521200"/>
          <p14:tracePt t="58096" x="11404600" y="4464050"/>
          <p14:tracePt t="58133" x="11385550" y="4305300"/>
          <p14:tracePt t="58159" x="11385550" y="4152900"/>
          <p14:tracePt t="58188" x="11391900" y="3962400"/>
          <p14:tracePt t="58238" x="11430000" y="3708400"/>
          <p14:tracePt t="58258" x="11436350" y="3632200"/>
          <p14:tracePt t="58292" x="11442700" y="3422650"/>
          <p14:tracePt t="58311" x="11442700" y="3340100"/>
          <p14:tracePt t="58349" x="11442700" y="3295650"/>
          <p14:tracePt t="58368" x="11436350" y="3276600"/>
          <p14:tracePt t="58401" x="11436350" y="3257550"/>
          <p14:tracePt t="58524" x="11436350" y="3251200"/>
          <p14:tracePt t="58612" x="11436350" y="3321050"/>
          <p14:tracePt t="58632" x="11436350" y="3492500"/>
          <p14:tracePt t="58640" x="11436350" y="3587750"/>
          <p14:tracePt t="58658" x="11442700" y="3759200"/>
          <p14:tracePt t="58697" x="11449050" y="4114800"/>
          <p14:tracePt t="58716" x="11449050" y="4241800"/>
          <p14:tracePt t="58747" x="11461750" y="4483100"/>
          <p14:tracePt t="58797" x="11493500" y="4857750"/>
          <p14:tracePt t="58801" x="11499850" y="4921250"/>
          <p14:tracePt t="58820" x="11506200" y="5060950"/>
          <p14:tracePt t="58851" x="11512550" y="5283200"/>
          <p14:tracePt t="58879" x="11512550" y="5391150"/>
          <p14:tracePt t="58905" x="11512550" y="5435600"/>
          <p14:tracePt t="58924" x="11525250" y="5537200"/>
          <p14:tracePt t="58962" x="11525250" y="5670550"/>
          <p14:tracePt t="58982" x="11525250" y="5683250"/>
          <p14:tracePt t="59013" x="11537950" y="5753100"/>
          <p14:tracePt t="59062" x="11550650" y="5969000"/>
          <p14:tracePt t="59082" x="11550650" y="5975350"/>
          <p14:tracePt t="59188" x="11550650" y="5988050"/>
          <p14:tracePt t="59238" x="11550650" y="6007100"/>
          <p14:tracePt t="59259" x="11557000" y="6007100"/>
          <p14:tracePt t="59290" x="11557000" y="6026150"/>
          <p14:tracePt t="59312" x="11557000" y="6032500"/>
          <p14:tracePt t="59557" x="0" y="0"/>
        </p14:tracePtLst>
        <p14:tracePtLst>
          <p14:tracePt t="68410" x="9099550" y="3606800"/>
          <p14:tracePt t="68548" x="9105900" y="3600450"/>
          <p14:tracePt t="68566" x="9124950" y="3600450"/>
          <p14:tracePt t="68605" x="9264650" y="3594100"/>
          <p14:tracePt t="68654" x="9531350" y="3587750"/>
          <p14:tracePt t="68674" x="9569450" y="3587750"/>
          <p14:tracePt t="68675" x="9582150" y="3587750"/>
          <p14:tracePt t="68706" x="9594850" y="3587750"/>
          <p14:tracePt t="68741" x="9601200" y="3587750"/>
          <p14:tracePt t="68765" x="9632950" y="3587750"/>
          <p14:tracePt t="68815" x="9759950" y="3587750"/>
          <p14:tracePt t="68835" x="9848850" y="3587750"/>
          <p14:tracePt t="68837" x="9867900" y="3587750"/>
          <p14:tracePt t="68844" x="9906000" y="3587750"/>
          <p14:tracePt t="68863" x="9969500" y="3587750"/>
          <p14:tracePt t="68895" x="10096500" y="3587750"/>
          <p14:tracePt t="68943" x="10223500" y="3587750"/>
          <p14:tracePt t="68964" x="10248900" y="3587750"/>
          <p14:tracePt t="68995" x="10318750" y="3587750"/>
          <p14:tracePt t="68997" x="10331450" y="3587750"/>
          <p14:tracePt t="69016" x="10388600" y="3587750"/>
          <p14:tracePt t="69055" x="10483850" y="3587750"/>
          <p14:tracePt t="69075" x="10509250" y="3587750"/>
          <p14:tracePt t="69106" x="10553700" y="3587750"/>
          <p14:tracePt t="69126" x="10560050" y="3587750"/>
          <p14:tracePt t="69128" x="10566400" y="3587750"/>
          <p14:tracePt t="69410" x="10439400" y="3587750"/>
          <p14:tracePt t="69429" x="10363200" y="3594100"/>
          <p14:tracePt t="69461" x="10160000" y="3606800"/>
          <p14:tracePt t="69489" x="9994900" y="3606800"/>
          <p14:tracePt t="69490" x="9963150" y="3613150"/>
          <p14:tracePt t="69516" x="9848850" y="3613150"/>
          <p14:tracePt t="69536" x="9804400" y="3613150"/>
          <p14:tracePt t="69537" x="9759950" y="3613150"/>
          <p14:tracePt t="69567" x="9632950" y="3613150"/>
          <p14:tracePt t="69569" x="9601200" y="3613150"/>
          <p14:tracePt t="69589" x="9499600" y="3619500"/>
          <p14:tracePt t="69619" x="9359900" y="3619500"/>
          <p14:tracePt t="69645" x="9302750" y="3619500"/>
          <p14:tracePt t="69665" x="9277350" y="3619500"/>
          <p14:tracePt t="69696" x="9239250" y="3619500"/>
          <p14:tracePt t="69723" x="9194800" y="3619500"/>
          <p14:tracePt t="69750" x="9175750" y="3619500"/>
          <p14:tracePt t="69916" x="9201150" y="3619500"/>
          <p14:tracePt t="69934" x="9232900" y="3619500"/>
          <p14:tracePt t="69965" x="9398000" y="3613150"/>
          <p14:tracePt t="69985" x="9461500" y="3613150"/>
          <p14:tracePt t="70022" x="9664700" y="3606800"/>
          <p14:tracePt t="70048" x="9785350" y="3606800"/>
          <p14:tracePt t="70099" x="9925050" y="3600450"/>
          <p14:tracePt t="70119" x="10013950" y="3600450"/>
          <p14:tracePt t="70151" x="10160000" y="3600450"/>
          <p14:tracePt t="70170" x="10223500" y="3600450"/>
          <p14:tracePt t="70200" x="10337800" y="3600450"/>
          <p14:tracePt t="70221" x="10420350" y="3594100"/>
          <p14:tracePt t="70258" x="10515600" y="3594100"/>
          <p14:tracePt t="70296" x="10553700" y="3594100"/>
          <p14:tracePt t="70722" x="0" y="0"/>
        </p14:tracePtLst>
        <p14:tracePtLst>
          <p14:tracePt t="71282" x="9226550" y="4540250"/>
          <p14:tracePt t="71425" x="9290050" y="4540250"/>
          <p14:tracePt t="71444" x="9321800" y="4540250"/>
          <p14:tracePt t="71477" x="9448800" y="4540250"/>
          <p14:tracePt t="71479" x="9493250" y="4540250"/>
          <p14:tracePt t="71498" x="9569450" y="4540250"/>
          <p14:tracePt t="71523" x="9658350" y="4533900"/>
          <p14:tracePt t="71542" x="9696450" y="4533900"/>
          <p14:tracePt t="71544" x="9702800" y="4533900"/>
          <p14:tracePt t="71582" x="9740900" y="4533900"/>
          <p14:tracePt t="71583" x="9747250" y="4533900"/>
          <p14:tracePt t="71623" x="9804400" y="4533900"/>
          <p14:tracePt t="71626" x="9823450" y="4533900"/>
          <p14:tracePt t="71645" x="9874250" y="4533900"/>
          <p14:tracePt t="71682" x="10013950" y="4533900"/>
          <p14:tracePt t="71723" x="10128250" y="4533900"/>
          <p14:tracePt t="71742" x="10153650" y="4533900"/>
          <p14:tracePt t="71776" x="10172700" y="4533900"/>
          <p14:tracePt t="71826" x="10223500" y="4533900"/>
          <p14:tracePt t="71847" x="10248900" y="4533900"/>
          <p14:tracePt t="71877" x="10318750" y="4533900"/>
          <p14:tracePt t="71927" x="10496550" y="4533900"/>
          <p14:tracePt t="71948" x="10528300" y="4527550"/>
          <p14:tracePt t="71984" x="10534650" y="4521200"/>
          <p14:tracePt t="72002" x="10541000" y="4521200"/>
          <p14:tracePt t="72033" x="10566400" y="4521200"/>
          <p14:tracePt t="72084" x="10591800" y="4514850"/>
          <p14:tracePt t="72306" x="10585450" y="4502150"/>
          <p14:tracePt t="72330" x="10541000" y="4502150"/>
          <p14:tracePt t="72382" x="10363200" y="4502150"/>
          <p14:tracePt t="72403" x="10306050" y="4508500"/>
          <p14:tracePt t="72434" x="10198100" y="4508500"/>
          <p14:tracePt t="72483" x="10077450" y="4508500"/>
          <p14:tracePt t="72503" x="9982200" y="4508500"/>
          <p14:tracePt t="72541" x="9874250" y="4514850"/>
          <p14:tracePt t="72560" x="9779000" y="4514850"/>
          <p14:tracePt t="72595" x="9645650" y="4521200"/>
          <p14:tracePt t="72646" x="9467850" y="4521200"/>
          <p14:tracePt t="72667" x="9398000" y="4521200"/>
          <p14:tracePt t="72699" x="9353550" y="4521200"/>
          <p14:tracePt t="72748" x="9296400" y="4527550"/>
          <p14:tracePt t="72769" x="9283700" y="4527550"/>
          <p14:tracePt t="72807" x="9277350" y="4527550"/>
          <p14:tracePt t="73007" x="9277350" y="4533900"/>
          <p14:tracePt t="73026" x="9334500" y="4533900"/>
          <p14:tracePt t="73065" x="9436100" y="4533900"/>
          <p14:tracePt t="73117" x="9683750" y="4533900"/>
          <p14:tracePt t="73145" x="9791700" y="4533900"/>
          <p14:tracePt t="73170" x="9912350" y="4533900"/>
          <p14:tracePt t="73180" x="10007600" y="4533900"/>
          <p14:tracePt t="73204" x="10121900" y="4521200"/>
          <p14:tracePt t="73238" x="10306050" y="4508500"/>
          <p14:tracePt t="73259" x="10414000" y="4502150"/>
          <p14:tracePt t="73296" x="10553700" y="4489450"/>
          <p14:tracePt t="73345" x="10623550" y="4489450"/>
          <p14:tracePt t="73608" x="0" y="0"/>
        </p14:tracePtLst>
        <p14:tracePtLst>
          <p14:tracePt t="75349" x="9232900" y="5441950"/>
          <p14:tracePt t="75405" x="9245600" y="5441950"/>
          <p14:tracePt t="75460" x="9264650" y="5441950"/>
          <p14:tracePt t="75481" x="9309100" y="5441950"/>
          <p14:tracePt t="75513" x="9385300" y="5441950"/>
          <p14:tracePt t="75534" x="9461500" y="5441950"/>
          <p14:tracePt t="75565" x="9613900" y="5448300"/>
          <p14:tracePt t="75615" x="9810750" y="5448300"/>
          <p14:tracePt t="75617" x="9829800" y="5448300"/>
          <p14:tracePt t="75637" x="9848850" y="5448300"/>
          <p14:tracePt t="75668" x="9899650" y="5448300"/>
          <p14:tracePt t="75718" x="9994900" y="5448300"/>
          <p14:tracePt t="75739" x="10045700" y="5448300"/>
          <p14:tracePt t="75776" x="10134600" y="5448300"/>
          <p14:tracePt t="75777" x="10166350" y="5448300"/>
          <p14:tracePt t="75797" x="10210800" y="5448300"/>
          <p14:tracePt t="75834" x="10312400" y="5448300"/>
          <p14:tracePt t="75859" x="10375900" y="5448300"/>
          <p14:tracePt t="75908" x="10483850" y="5448300"/>
          <p14:tracePt t="75929" x="10515600" y="5448300"/>
          <p14:tracePt t="75963" x="10560050" y="5448300"/>
          <p14:tracePt t="76023" x="10566400" y="5448300"/>
          <p14:tracePt t="76048" x="10579100" y="5448300"/>
          <p14:tracePt t="76068" x="10591800" y="5448300"/>
          <p14:tracePt t="76099" x="10598150" y="5448300"/>
          <p14:tracePt t="76297" x="10483850" y="5448300"/>
          <p14:tracePt t="76348" x="10236200" y="5454650"/>
          <p14:tracePt t="76350" x="10185400" y="5454650"/>
          <p14:tracePt t="76370" x="10140950" y="5454650"/>
          <p14:tracePt t="76402" x="10077450" y="5454650"/>
          <p14:tracePt t="76424" x="10039350" y="5461000"/>
          <p14:tracePt t="76456" x="9963150" y="5473700"/>
          <p14:tracePt t="76506" x="9747250" y="5486400"/>
          <p14:tracePt t="76527" x="9620250" y="5492750"/>
          <p14:tracePt t="76560" x="9512300" y="5499100"/>
          <p14:tracePt t="76613" x="9429750" y="5505450"/>
          <p14:tracePt t="76615" x="9423400" y="5505450"/>
          <p14:tracePt t="76635" x="9410700" y="5511800"/>
          <p14:tracePt t="76667" x="9391650" y="5511800"/>
          <p14:tracePt t="76724" x="9372600" y="5511800"/>
          <p14:tracePt t="76752" x="9334500" y="5518150"/>
          <p14:tracePt t="76782" x="9315450" y="5518150"/>
          <p14:tracePt t="76971" x="9385300" y="5518150"/>
          <p14:tracePt t="76992" x="9455150" y="5518150"/>
          <p14:tracePt t="77024" x="9645650" y="5518150"/>
          <p14:tracePt t="77026" x="9709150" y="5518150"/>
          <p14:tracePt t="77051" x="9893300" y="5518150"/>
          <p14:tracePt t="77079" x="10071100" y="5518150"/>
          <p14:tracePt t="77128" x="10325100" y="5511800"/>
          <p14:tracePt t="77148" x="10414000" y="5505450"/>
          <p14:tracePt t="77189" x="10534650" y="5499100"/>
          <p14:tracePt t="77238" x="10572750" y="5492750"/>
          <p14:tracePt t="77566" x="10477500" y="5473700"/>
          <p14:tracePt t="77567" x="0" y="0"/>
        </p14:tracePtLst>
        <p14:tracePtLst>
          <p14:tracePt t="78252" x="1384300" y="6000750"/>
          <p14:tracePt t="78281" x="1384300" y="5988050"/>
          <p14:tracePt t="78320" x="1339850" y="5962650"/>
          <p14:tracePt t="78340" x="1250950" y="5943600"/>
          <p14:tracePt t="78376" x="1143000" y="5937250"/>
          <p14:tracePt t="78425" x="1060450" y="5943600"/>
          <p14:tracePt t="78445" x="996950" y="5969000"/>
          <p14:tracePt t="78483" x="927100" y="6000750"/>
          <p14:tracePt t="78502" x="895350" y="6026150"/>
          <p14:tracePt t="78536" x="889000" y="6045200"/>
          <p14:tracePt t="78562" x="889000" y="6064250"/>
          <p14:tracePt t="78582" x="889000" y="6089650"/>
          <p14:tracePt t="78621" x="901700" y="6140450"/>
          <p14:tracePt t="78622" x="914400" y="6153150"/>
          <p14:tracePt t="78642" x="933450" y="6178550"/>
          <p14:tracePt t="78680" x="1047750" y="6248400"/>
          <p14:tracePt t="78699" x="1136650" y="6267450"/>
          <p14:tracePt t="78731" x="1327150" y="6286500"/>
          <p14:tracePt t="78780" x="1460500" y="6286500"/>
          <p14:tracePt t="78801" x="1479550" y="6280150"/>
          <p14:tracePt t="78833" x="1543050" y="6267450"/>
          <p14:tracePt t="78865" x="1689100" y="6235700"/>
          <p14:tracePt t="78891" x="1771650" y="6223000"/>
          <p14:tracePt t="78911" x="1797050" y="6216650"/>
          <p14:tracePt t="78943" x="1797050" y="6210300"/>
          <p14:tracePt t="78962" x="1803400" y="6184900"/>
          <p14:tracePt t="78994" x="1803400" y="6127750"/>
          <p14:tracePt t="79019" x="1797050" y="6089650"/>
          <p14:tracePt t="79040" x="1790700" y="6051550"/>
          <p14:tracePt t="79071" x="1739900" y="5981700"/>
          <p14:tracePt t="79098" x="1657350" y="5911850"/>
          <p14:tracePt t="79148" x="1511300" y="5861050"/>
          <p14:tracePt t="79167" x="1460500" y="5861050"/>
          <p14:tracePt t="79201" x="1282700" y="5867400"/>
          <p14:tracePt t="79251" x="1035050" y="5918200"/>
          <p14:tracePt t="79271" x="996950" y="5930900"/>
          <p14:tracePt t="79310" x="914400" y="5981700"/>
          <p14:tracePt t="79329" x="901700" y="5988050"/>
          <p14:tracePt t="79366" x="895350" y="6013450"/>
          <p14:tracePt t="79399" x="882650" y="6045200"/>
          <p14:tracePt t="79425" x="882650" y="6064250"/>
          <p14:tracePt t="79520" x="882650" y="6076950"/>
          <p14:tracePt t="79546" x="895350" y="6089650"/>
          <p14:tracePt t="79547" x="901700" y="6096000"/>
          <p14:tracePt t="79566" x="927100" y="6102350"/>
          <p14:tracePt t="79604" x="952500" y="6115050"/>
          <p14:tracePt t="79621" x="958850" y="6115050"/>
          <p14:tracePt t="79621" x="0" y="0"/>
        </p14:tracePtLst>
        <p14:tracePtLst>
          <p14:tracePt t="82261" x="9283700" y="6419850"/>
          <p14:tracePt t="82456" x="9315450" y="6407150"/>
          <p14:tracePt t="82458" x="9328150" y="6407150"/>
          <p14:tracePt t="82477" x="9334500" y="6400800"/>
          <p14:tracePt t="82508" x="9347200" y="6400800"/>
          <p14:tracePt t="82681" x="9359900" y="6400800"/>
          <p14:tracePt t="82699" x="9378950" y="6394450"/>
          <p14:tracePt t="82730" x="9493250" y="6388100"/>
          <p14:tracePt t="82757" x="9613900" y="6375400"/>
          <p14:tracePt t="82775" x="9671050" y="6362700"/>
          <p14:tracePt t="82807" x="9772650" y="6343650"/>
          <p14:tracePt t="82828" x="9791700" y="6343650"/>
          <p14:tracePt t="82918" x="9817100" y="6343650"/>
          <p14:tracePt t="82939" x="9861550" y="6343650"/>
          <p14:tracePt t="82939" x="9880600" y="6343650"/>
          <p14:tracePt t="82966" x="9950450" y="6343650"/>
          <p14:tracePt t="82999" x="10020300" y="6343650"/>
          <p14:tracePt t="83049" x="10064750" y="6343650"/>
          <p14:tracePt t="83070" x="10077450" y="6343650"/>
          <p14:tracePt t="83111" x="10121900" y="6337300"/>
          <p14:tracePt t="83130" x="10147300" y="6337300"/>
          <p14:tracePt t="83161" x="10191750" y="6337300"/>
          <p14:tracePt t="83191" x="10236200" y="6337300"/>
          <p14:tracePt t="83241" x="10287000" y="6337300"/>
          <p14:tracePt t="83261" x="10293350" y="6337300"/>
          <p14:tracePt t="83293" x="10337800" y="6337300"/>
          <p14:tracePt t="83344" x="10394950" y="6337300"/>
          <p14:tracePt t="83401" x="10414000" y="6343650"/>
          <p14:tracePt t="83438" x="10464800" y="6350000"/>
          <p14:tracePt t="83456" x="10477500" y="6350000"/>
          <p14:tracePt t="83693" x="10401300" y="6343650"/>
          <p14:tracePt t="83745" x="10052050" y="6356350"/>
          <p14:tracePt t="83747" x="10007600" y="6362700"/>
          <p14:tracePt t="83767" x="9886950" y="6369050"/>
          <p14:tracePt t="83798" x="9772650" y="6375400"/>
          <p14:tracePt t="83818" x="9734550" y="6375400"/>
          <p14:tracePt t="83853" x="9664700" y="6381750"/>
          <p14:tracePt t="83879" x="9582150" y="6381750"/>
          <p14:tracePt t="83898" x="9455150" y="6381750"/>
          <p14:tracePt t="83934" x="9105900" y="6388100"/>
          <p14:tracePt t="83954" x="8972550" y="6394450"/>
          <p14:tracePt t="83992" x="8737600" y="6400800"/>
          <p14:tracePt t="84017" x="8629650" y="6407150"/>
          <p14:tracePt t="84067" x="8547100" y="6419850"/>
          <p14:tracePt t="84088" x="8534400" y="6419850"/>
          <p14:tracePt t="84127" x="8521700" y="6419850"/>
          <p14:tracePt t="84182" x="8483600" y="6419850"/>
          <p14:tracePt t="84234" x="8477250" y="6419850"/>
          <p14:tracePt t="84417" x="8559800" y="6432550"/>
          <p14:tracePt t="84442" x="8655050" y="6432550"/>
          <p14:tracePt t="84468" x="8724900" y="6432550"/>
          <p14:tracePt t="84487" x="8763000" y="6432550"/>
          <p14:tracePt t="84488" x="8769350" y="6432550"/>
          <p14:tracePt t="84520" x="8801100" y="6432550"/>
          <p14:tracePt t="84547" x="8820150" y="6432550"/>
          <p14:tracePt t="84597" x="8890000" y="6432550"/>
          <p14:tracePt t="84616" x="8947150" y="6432550"/>
          <p14:tracePt t="84648" x="9048750" y="6432550"/>
          <p14:tracePt t="84668" x="9086850" y="6432550"/>
          <p14:tracePt t="84689" x="9112250" y="6426200"/>
          <p14:tracePt t="84690" x="9124950" y="6419850"/>
          <p14:tracePt t="84709" x="9137650" y="6419850"/>
          <p14:tracePt t="84739" x="9156700" y="6419850"/>
          <p14:tracePt t="84787" x="9213850" y="6413500"/>
          <p14:tracePt t="84807" x="9239250" y="6413500"/>
          <p14:tracePt t="84837" x="9290050" y="6407150"/>
          <p14:tracePt t="84856" x="9309100" y="6407150"/>
          <p14:tracePt t="84888" x="9347200" y="6407150"/>
          <p14:tracePt t="84890" x="9359900" y="6407150"/>
          <p14:tracePt t="84909" x="9372600" y="6407150"/>
          <p14:tracePt t="84940" x="9410700" y="6407150"/>
          <p14:tracePt t="84990" x="9505950" y="6407150"/>
          <p14:tracePt t="85010" x="9537700" y="6407150"/>
          <p14:tracePt t="85041" x="9601200" y="6407150"/>
          <p14:tracePt t="85067" x="9664700" y="6407150"/>
          <p14:tracePt t="85085" x="9690100" y="6407150"/>
          <p14:tracePt t="85118" x="9734550" y="6407150"/>
          <p14:tracePt t="85138" x="9753600" y="6407150"/>
          <p14:tracePt t="85169" x="9798050" y="6407150"/>
          <p14:tracePt t="85191" x="9823450" y="6407150"/>
          <p14:tracePt t="85229" x="9855200" y="6407150"/>
          <p14:tracePt t="85248" x="9886950" y="6407150"/>
          <p14:tracePt t="85280" x="9937750" y="6407150"/>
          <p14:tracePt t="85345" x="10020300" y="6407150"/>
          <p14:tracePt t="85394" x="10109200" y="6407150"/>
          <p14:tracePt t="85415" x="10140950" y="6407150"/>
          <p14:tracePt t="85447" x="10166350" y="6407150"/>
          <p14:tracePt t="85467" x="10179050" y="6407150"/>
          <p14:tracePt t="85498" x="10242550" y="6407150"/>
          <p14:tracePt t="85551" x="10299700" y="6407150"/>
          <p14:tracePt t="85571" x="10318750" y="6400800"/>
          <p14:tracePt t="85603" x="10407650" y="6400800"/>
          <p14:tracePt t="85629" x="10477500" y="6400800"/>
          <p14:tracePt t="85648" x="10490200" y="6400800"/>
          <p14:tracePt t="85987" x="10426700" y="6381750"/>
          <p14:tracePt t="86005" x="10306050" y="6369050"/>
          <p14:tracePt t="86043" x="9823450" y="6369050"/>
          <p14:tracePt t="86063" x="9671050" y="6375400"/>
          <p14:tracePt t="86101" x="9366250" y="6407150"/>
          <p14:tracePt t="86127" x="9302750" y="6413500"/>
          <p14:tracePt t="86178" x="9207500" y="6426200"/>
          <p14:tracePt t="86181" x="9188450" y="6426200"/>
          <p14:tracePt t="86200" x="9144000" y="6432550"/>
          <p14:tracePt t="86232" x="9036050" y="6438900"/>
          <p14:tracePt t="86283" x="8940800" y="6438900"/>
          <p14:tracePt t="86404" x="8940800" y="6445250"/>
          <p14:tracePt t="86453" x="8870950" y="6464300"/>
          <p14:tracePt t="86455" x="8864600" y="6464300"/>
          <p14:tracePt t="86506" x="8845550" y="6470650"/>
          <p14:tracePt t="86773" x="8826500" y="6470650"/>
          <p14:tracePt t="86932" x="8845550" y="6470650"/>
          <p14:tracePt t="86956" x="8928100" y="6470650"/>
          <p14:tracePt t="87004" x="9245600" y="6470650"/>
          <p14:tracePt t="87023" x="9340850" y="6470650"/>
          <p14:tracePt t="87057" x="9436100" y="6470650"/>
          <p14:tracePt t="87058" x="9448800" y="6470650"/>
          <p14:tracePt t="87109" x="9537700" y="6477000"/>
          <p14:tracePt t="87131" x="9588500" y="6477000"/>
          <p14:tracePt t="87169" x="9709150" y="6483350"/>
          <p14:tracePt t="87170" x="9747250" y="6483350"/>
          <p14:tracePt t="87194" x="9798050" y="6483350"/>
          <p14:tracePt t="87232" x="9836150" y="6496050"/>
          <p14:tracePt t="87253" x="9867900" y="6496050"/>
          <p14:tracePt t="87286" x="9931400" y="6496050"/>
          <p14:tracePt t="87326" x="10026650" y="6496050"/>
          <p14:tracePt t="87375" x="10064750" y="6489700"/>
          <p14:tracePt t="87397" x="10077450" y="6489700"/>
          <p14:tracePt t="87573" x="10090150" y="6489700"/>
          <p14:tracePt t="87592" x="10109200" y="6489700"/>
          <p14:tracePt t="87622" x="10140950" y="6489700"/>
          <p14:tracePt t="87671" x="10166350" y="6489700"/>
          <p14:tracePt t="87690" x="10185400" y="6489700"/>
          <p14:tracePt t="87720" x="10217150" y="6483350"/>
          <p14:tracePt t="87769" x="10236200" y="6477000"/>
          <p14:tracePt t="87790" x="10242550" y="6477000"/>
          <p14:tracePt t="87827" x="10255250" y="6470650"/>
          <p14:tracePt t="87847" x="10267950" y="6470650"/>
          <p14:tracePt t="87894" x="10274300" y="6470650"/>
          <p14:tracePt t="87911" x="10280650" y="6470650"/>
          <p14:tracePt t="87947" x="10299700" y="6470650"/>
          <p14:tracePt t="87973" x="10325100" y="6464300"/>
          <p14:tracePt t="87992" x="10350500" y="6464300"/>
          <p14:tracePt t="88028" x="10407650" y="6451600"/>
          <p14:tracePt t="88049" x="10420350" y="6451600"/>
          <p14:tracePt t="88086" x="10433050" y="6451600"/>
          <p14:tracePt t="88112" x="10439400" y="6451600"/>
          <p14:tracePt t="88582" x="10458450" y="6445250"/>
          <p14:tracePt t="88602" x="10464800" y="6445250"/>
          <p14:tracePt t="88633" x="10483850" y="6445250"/>
          <p14:tracePt t="88659" x="10521950" y="6445250"/>
          <p14:tracePt t="88679" x="10560050" y="6438900"/>
          <p14:tracePt t="88710" x="10566400" y="6438900"/>
          <p14:tracePt t="89585" x="0" y="0"/>
        </p14:tracePtLst>
        <p14:tracePtLst>
          <p14:tracePt t="98269" x="9023350" y="6464300"/>
          <p14:tracePt t="98296" x="9029700" y="6464300"/>
          <p14:tracePt t="98350" x="9055100" y="6464300"/>
          <p14:tracePt t="98351" x="9061450" y="6464300"/>
          <p14:tracePt t="98370" x="9074150" y="6464300"/>
          <p14:tracePt t="98405" x="9163050" y="6464300"/>
          <p14:tracePt t="98407" x="9175750" y="6464300"/>
          <p14:tracePt t="98427" x="9220200" y="6470650"/>
          <p14:tracePt t="98465" x="9296400" y="6470650"/>
          <p14:tracePt t="98489" x="9328150" y="6470650"/>
          <p14:tracePt t="98508" x="9359900" y="6470650"/>
          <p14:tracePt t="98546" x="9455150" y="6477000"/>
          <p14:tracePt t="98566" x="9512300" y="6483350"/>
          <p14:tracePt t="98605" x="9639300" y="6483350"/>
          <p14:tracePt t="98625" x="9766300" y="6483350"/>
          <p14:tracePt t="98678" x="10109200" y="6483350"/>
          <p14:tracePt t="98698" x="10229850" y="6477000"/>
          <p14:tracePt t="98731" x="10325100" y="6470650"/>
          <p14:tracePt t="98780" x="10490200" y="6470650"/>
          <p14:tracePt t="98802" x="10572750" y="6470650"/>
          <p14:tracePt t="98839" x="10668000" y="6457950"/>
          <p14:tracePt t="98858" x="10706100" y="6445250"/>
          <p14:tracePt t="98888" x="10807700" y="6419850"/>
          <p14:tracePt t="98936" x="10972800" y="6381750"/>
          <p14:tracePt t="98956" x="11042650" y="6350000"/>
          <p14:tracePt t="98988" x="11099800" y="6305550"/>
          <p14:tracePt t="99037" x="11163300" y="6235700"/>
          <p14:tracePt t="99057" x="11176000" y="6223000"/>
          <p14:tracePt t="99087" x="11195050" y="6165850"/>
          <p14:tracePt t="99113" x="11195050" y="6134100"/>
          <p14:tracePt t="99133" x="11195050" y="6070600"/>
          <p14:tracePt t="99172" x="11188700" y="6019800"/>
          <p14:tracePt t="99173" x="11188700" y="6013450"/>
          <p14:tracePt t="99194" x="11182350" y="5994400"/>
          <p14:tracePt t="99232" x="11118850" y="5911850"/>
          <p14:tracePt t="99253" x="11068050" y="5861050"/>
          <p14:tracePt t="99285" x="11010900" y="5816600"/>
          <p14:tracePt t="99334" x="10928350" y="5772150"/>
          <p14:tracePt t="99355" x="10890250" y="5759450"/>
          <p14:tracePt t="99386" x="10731500" y="5727700"/>
          <p14:tracePt t="99437" x="10458450" y="5702300"/>
          <p14:tracePt t="99439" x="10382250" y="5695950"/>
          <p14:tracePt t="99460" x="10325100" y="5689600"/>
          <p14:tracePt t="99498" x="10191750" y="5670550"/>
          <p14:tracePt t="99517" x="10090150" y="5664200"/>
          <p14:tracePt t="99547" x="9982200" y="5664200"/>
          <p14:tracePt t="99597" x="9810750" y="5664200"/>
          <p14:tracePt t="99600" x="9772650" y="5664200"/>
          <p14:tracePt t="99619" x="9721850" y="5664200"/>
          <p14:tracePt t="99652" x="9607550" y="5664200"/>
          <p14:tracePt t="99672" x="9537700" y="5664200"/>
          <p14:tracePt t="99702" x="9398000" y="5664200"/>
          <p14:tracePt t="99724" x="9302750" y="5676900"/>
          <p14:tracePt t="99762" x="9118600" y="5740400"/>
          <p14:tracePt t="99781" x="9048750" y="5772150"/>
          <p14:tracePt t="99812" x="8953500" y="5835650"/>
          <p14:tracePt t="99861" x="8896350" y="5892800"/>
          <p14:tracePt t="99881" x="8877300" y="5937250"/>
          <p14:tracePt t="99914" x="8870950" y="5981700"/>
          <p14:tracePt t="99939" x="8858250" y="6013450"/>
          <p14:tracePt t="99958" x="8851900" y="6045200"/>
          <p14:tracePt t="99996" x="8851900" y="6121400"/>
          <p14:tracePt t="100015" x="8858250" y="6165850"/>
          <p14:tracePt t="100046" x="8883650" y="6254750"/>
          <p14:tracePt t="100097" x="8915400" y="6299200"/>
          <p14:tracePt t="100099" x="8940800" y="6299200"/>
          <p14:tracePt t="100118" x="8978900" y="6318250"/>
          <p14:tracePt t="100150" x="9144000" y="6343650"/>
          <p14:tracePt t="100171" x="9277350" y="6356350"/>
          <p14:tracePt t="100209" x="9410700" y="6369050"/>
          <p14:tracePt t="100228" x="9544050" y="6381750"/>
          <p14:tracePt t="100261" x="9779000" y="6407150"/>
          <p14:tracePt t="100282" x="9855200" y="6407150"/>
          <p14:tracePt t="100322" x="10096500" y="6407150"/>
          <p14:tracePt t="100344" x="10210800" y="6407150"/>
          <p14:tracePt t="100375" x="10337800" y="6388100"/>
          <p14:tracePt t="100426" x="10458450" y="6356350"/>
          <p14:tracePt t="100446" x="10515600" y="6324600"/>
          <p14:tracePt t="100478" x="10585450" y="6273800"/>
          <p14:tracePt t="100505" x="10687050" y="6184900"/>
          <p14:tracePt t="100554" x="10814050" y="6064250"/>
          <p14:tracePt t="100574" x="10883900" y="5975350"/>
          <p14:tracePt t="100632" x="10934700" y="5892800"/>
          <p14:tracePt t="100651" x="10941050" y="5867400"/>
          <p14:tracePt t="100682" x="10947400" y="5829300"/>
          <p14:tracePt t="100704" x="10947400" y="5803900"/>
          <p14:tracePt t="100759" x="10896600" y="5721350"/>
          <p14:tracePt t="100780" x="10852150" y="5689600"/>
          <p14:tracePt t="100811" x="10763250" y="5645150"/>
          <p14:tracePt t="100864" x="10528300" y="5594350"/>
          <p14:tracePt t="100866" x="10496550" y="5594350"/>
          <p14:tracePt t="100885" x="10363200" y="5575300"/>
          <p14:tracePt t="100926" x="10185400" y="5568950"/>
          <p14:tracePt t="100946" x="10001250" y="5568950"/>
          <p14:tracePt t="100979" x="9855200" y="5568950"/>
          <p14:tracePt t="101006" x="9753600" y="5575300"/>
          <p14:tracePt t="101054" x="9607550" y="5607050"/>
          <p14:tracePt t="101074" x="9525000" y="5632450"/>
          <p14:tracePt t="101109" x="9359900" y="5670550"/>
          <p14:tracePt t="101157" x="9163050" y="5727700"/>
          <p14:tracePt t="101180" x="9105900" y="5753100"/>
          <p14:tracePt t="101212" x="9074150" y="5778500"/>
          <p14:tracePt t="101232" x="9067800" y="5784850"/>
          <p14:tracePt t="101262" x="9055100" y="5803900"/>
          <p14:tracePt t="101281" x="9055100" y="5822950"/>
          <p14:tracePt t="101312" x="9042400" y="5861050"/>
          <p14:tracePt t="101315" x="9042400" y="5867400"/>
          <p14:tracePt t="101333" x="9029700" y="5911850"/>
          <p14:tracePt t="101365" x="9023350" y="5962650"/>
          <p14:tracePt t="101415" x="9017000" y="6051550"/>
          <p14:tracePt t="101435" x="9023350" y="6089650"/>
          <p14:tracePt t="101437" x="9023350" y="6102350"/>
          <p14:tracePt t="101463" x="9042400" y="6146800"/>
          <p14:tracePt t="101495" x="9093200" y="6203950"/>
          <p14:tracePt t="101520" x="9182100" y="6254750"/>
          <p14:tracePt t="101541" x="9328150" y="6311900"/>
          <p14:tracePt t="101578" x="9467850" y="6343650"/>
          <p14:tracePt t="101600" x="9620250" y="6375400"/>
          <p14:tracePt t="101633" x="9861550" y="6419850"/>
          <p14:tracePt t="101659" x="9988550" y="6426200"/>
          <p14:tracePt t="101708" x="10337800" y="6426200"/>
          <p14:tracePt t="101728" x="10560050" y="6426200"/>
          <p14:tracePt t="101760" x="10731500" y="6413500"/>
          <p14:tracePt t="101787" x="10744200" y="6407150"/>
          <p14:tracePt t="101807" x="10756900" y="6394450"/>
          <p14:tracePt t="101816" x="10763250" y="6394450"/>
          <p14:tracePt t="101834" x="10775950" y="6375400"/>
          <p14:tracePt t="101872" x="10826750" y="6305550"/>
          <p14:tracePt t="101893" x="10845800" y="6261100"/>
          <p14:tracePt t="101931" x="10883900" y="6108700"/>
          <p14:tracePt t="101957" x="10883900" y="6057900"/>
          <p14:tracePt t="102006" x="10845800" y="5962650"/>
          <p14:tracePt t="102026" x="10814050" y="5930900"/>
          <p14:tracePt t="102058" x="10725150" y="5886450"/>
          <p14:tracePt t="102084" x="10591800" y="5848350"/>
          <p14:tracePt t="102103" x="10496550" y="5822950"/>
          <p14:tracePt t="102139" x="10331450" y="5778500"/>
          <p14:tracePt t="102159" x="10287000" y="5765800"/>
          <p14:tracePt t="102197" x="10134600" y="5746750"/>
          <p14:tracePt t="102222" x="10071100" y="5740400"/>
          <p14:tracePt t="102267" x="9912350" y="5740400"/>
          <p14:tracePt t="102290" x="9817100" y="5740400"/>
          <p14:tracePt t="102341" x="9556750" y="5759450"/>
          <p14:tracePt t="102363" x="9467850" y="5778500"/>
          <p14:tracePt t="102391" x="9385300" y="5797550"/>
          <p14:tracePt t="102433" x="9271000" y="5848350"/>
          <p14:tracePt t="102435" x="9264650" y="5854700"/>
          <p14:tracePt t="102461" x="9213850" y="5899150"/>
          <p14:tracePt t="102572" x="9074150" y="6051550"/>
          <p14:tracePt t="102573" x="9067800" y="6057900"/>
          <p14:tracePt t="102594" x="9067800" y="6083300"/>
          <p14:tracePt t="102621" x="9061450" y="6134100"/>
          <p14:tracePt t="102745" x="9194800" y="6330950"/>
          <p14:tracePt t="102749" x="9220200" y="6350000"/>
          <p14:tracePt t="102791" x="9353550" y="6400800"/>
          <p14:tracePt t="102817" x="9493250" y="6438900"/>
          <p14:tracePt t="102859" x="9836150" y="6464300"/>
          <p14:tracePt t="102862" x="9931400" y="6464300"/>
          <p14:tracePt t="102905" x="10160000" y="6483350"/>
          <p14:tracePt t="102924" x="10287000" y="6483350"/>
          <p14:tracePt t="102948" x="10452100" y="6451600"/>
          <p14:tracePt t="102973" x="10541000" y="6413500"/>
          <p14:tracePt t="102993" x="10585450" y="6388100"/>
          <p14:tracePt t="103018" x="10604500" y="6375400"/>
          <p14:tracePt t="103060" x="10610850" y="6369050"/>
          <p14:tracePt t="103226" x="0" y="0"/>
        </p14:tracePtLst>
      </p14:laserTraceLst>
    </p:ext>
    <p:ext uri="{E180D4A7-C9FB-4DFB-919C-405C955672EB}">
      <p14:showEvtLst xmlns:p14="http://schemas.microsoft.com/office/powerpoint/2010/main">
        <p14:playEvt time="124" objId="403"/>
        <p14:stopEvt time="102215" objId="403"/>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6"/>
                <a:t>  </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400051417"/>
      </p:ext>
    </p:ext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2288" x="501650" y="2451100"/>
          <p14:tracePt t="12296" x="514350" y="2451100"/>
          <p14:tracePt t="12297" x="533400" y="2451100"/>
          <p14:tracePt t="12345" x="774700" y="2457450"/>
          <p14:tracePt t="12395" x="1308100" y="2432050"/>
          <p14:tracePt t="12422" x="1473200" y="2425700"/>
          <p14:tracePt t="12472" x="1727200" y="2419350"/>
          <p14:tracePt t="12491" x="1803400" y="2400300"/>
          <p14:tracePt t="12523" x="1828800" y="2362200"/>
          <p14:tracePt t="12549" x="1835150" y="2324100"/>
          <p14:tracePt t="12601" x="1841500" y="2247900"/>
          <p14:tracePt t="12621" x="1854200" y="2241550"/>
          <p14:tracePt t="12654" x="1854200" y="2235200"/>
          <p14:tracePt t="12708" x="1828800" y="2184400"/>
          <p14:tracePt t="12731" x="1797050" y="2146300"/>
          <p14:tracePt t="12748" x="1758950" y="2120900"/>
          <p14:tracePt t="12769" x="1676400" y="2095500"/>
          <p14:tracePt t="12801" x="1257300" y="2006600"/>
          <p14:tracePt t="12803" x="1123950" y="1987550"/>
          <p14:tracePt t="12822" x="927100" y="1981200"/>
          <p14:tracePt t="12855" x="762000" y="1981200"/>
          <p14:tracePt t="12914" x="762000" y="2006600"/>
          <p14:tracePt t="12934" x="762000" y="2012950"/>
          <p14:tracePt t="12967" x="768350" y="2019300"/>
          <p14:tracePt t="12989" x="768350" y="2032000"/>
          <p14:tracePt t="13023" x="768350" y="2044700"/>
          <p14:tracePt t="13102" x="774700" y="2070100"/>
          <p14:tracePt t="13121" x="781050" y="2095500"/>
          <p14:tracePt t="13154" x="806450" y="2171700"/>
          <p14:tracePt t="13207" x="825500" y="2438400"/>
          <p14:tracePt t="13208" x="838200" y="2520950"/>
          <p14:tracePt t="13229" x="850900" y="2635250"/>
          <p14:tracePt t="13260" x="857250" y="2667000"/>
          <p14:tracePt t="13281" x="857250" y="2679700"/>
          <p14:tracePt t="13314" x="869950" y="2736850"/>
          <p14:tracePt t="13365" x="895350" y="2832100"/>
          <p14:tracePt t="13367" x="901700" y="2851150"/>
          <p14:tracePt t="13390" x="914400" y="2882900"/>
          <p14:tracePt t="13421" x="914400" y="2940050"/>
          <p14:tracePt t="13474" x="920750" y="3041650"/>
          <p14:tracePt t="13544" x="927100" y="3035300"/>
          <p14:tracePt t="13649" x="939800" y="3073400"/>
          <p14:tracePt t="13676" x="958850" y="3149600"/>
          <p14:tracePt t="13712" x="984250" y="3238500"/>
          <p14:tracePt t="13738" x="990600" y="3289300"/>
          <p14:tracePt t="13760" x="1003300" y="3321050"/>
          <p14:tracePt t="13793" x="1022350" y="3378200"/>
          <p14:tracePt t="13813" x="1035050" y="3422650"/>
          <p14:tracePt t="13852" x="1060450" y="3441700"/>
          <p14:tracePt t="13878" x="1187450" y="3422650"/>
          <p14:tracePt t="13932" x="1416050" y="3409950"/>
          <p14:tracePt t="13934" x="1422400" y="3409950"/>
          <p14:tracePt t="14020" x="1454150" y="3409950"/>
          <p14:tracePt t="14021" x="1473200" y="3409950"/>
          <p14:tracePt t="14040" x="1498600" y="3409950"/>
          <p14:tracePt t="14069" x="1511300" y="3409950"/>
          <p14:tracePt t="14088" x="1517650" y="3409950"/>
          <p14:tracePt t="14255" x="0" y="0"/>
        </p14:tracePtLst>
        <p14:tracePtLst>
          <p14:tracePt t="14755" x="1041400" y="4375150"/>
          <p14:tracePt t="14816" x="1155700" y="4362450"/>
          <p14:tracePt t="14837" x="1301750" y="4362450"/>
          <p14:tracePt t="14871" x="1492250" y="4362450"/>
          <p14:tracePt t="14919" x="1511300" y="4362450"/>
          <p14:tracePt t="14976" x="1530350" y="4362450"/>
          <p14:tracePt t="15001" x="1536700" y="4362450"/>
          <p14:tracePt t="15049" x="1543050" y="4362450"/>
          <p14:tracePt t="15051" x="1549400" y="4362450"/>
          <p14:tracePt t="15107" x="0" y="0"/>
        </p14:tracePtLst>
        <p14:tracePtLst>
          <p14:tracePt t="15509" x="971550" y="5245100"/>
          <p14:tracePt t="15551" x="990600" y="5245100"/>
          <p14:tracePt t="15570" x="1003300" y="5245100"/>
          <p14:tracePt t="15608" x="1098550" y="5245100"/>
          <p14:tracePt t="15627" x="1333500" y="5251450"/>
          <p14:tracePt t="15658" x="1733550" y="5270500"/>
          <p14:tracePt t="15706" x="2032000" y="5308600"/>
          <p14:tracePt t="15833" x="0" y="0"/>
        </p14:tracePtLst>
        <p14:tracePtLst>
          <p14:tracePt t="16523" x="9334500" y="2501900"/>
          <p14:tracePt t="16615" x="9353550" y="2501900"/>
          <p14:tracePt t="16641" x="9480550" y="2514600"/>
          <p14:tracePt t="16662" x="9594850" y="2520950"/>
          <p14:tracePt t="16703" x="9855200" y="2527300"/>
          <p14:tracePt t="16704" x="9899650" y="2527300"/>
          <p14:tracePt t="16724" x="9969500" y="2527300"/>
          <p14:tracePt t="16763" x="10179050" y="2508250"/>
          <p14:tracePt t="16784" x="10280650" y="2495550"/>
          <p14:tracePt t="16785" x="10325100" y="2489200"/>
          <p14:tracePt t="16818" x="10490200" y="2482850"/>
          <p14:tracePt t="16845" x="10591800" y="2482850"/>
          <p14:tracePt t="16897" x="10629900" y="2482850"/>
          <p14:tracePt t="17004" x="10629900" y="2489200"/>
          <p14:tracePt t="17023" x="10629900" y="2495550"/>
          <p14:tracePt t="17038" x="10617200" y="2508250"/>
          <p14:tracePt t="17038" x="0" y="0"/>
        </p14:tracePtLst>
        <p14:tracePtLst>
          <p14:tracePt t="17570" x="9175750" y="3562350"/>
          <p14:tracePt t="17578" x="9188450" y="3562350"/>
          <p14:tracePt t="17627" x="9213850" y="3568700"/>
          <p14:tracePt t="17647" x="9245600" y="3568700"/>
          <p14:tracePt t="17686" x="9474200" y="3562350"/>
          <p14:tracePt t="17687" x="9588500" y="3556000"/>
          <p14:tracePt t="17706" x="9855200" y="3556000"/>
          <p14:tracePt t="17739" x="10394950" y="3556000"/>
          <p14:tracePt t="17767" x="10674350" y="3556000"/>
          <p14:tracePt t="17817" x="10687050" y="3556000"/>
          <p14:tracePt t="17997" x="0" y="0"/>
        </p14:tracePtLst>
        <p14:tracePtLst>
          <p14:tracePt t="18501" x="9264650" y="4521200"/>
          <p14:tracePt t="18509" x="9271000" y="4521200"/>
          <p14:tracePt t="18530" x="9277350" y="4521200"/>
          <p14:tracePt t="18563" x="9296400" y="4521200"/>
          <p14:tracePt t="18565" x="9302750" y="4521200"/>
          <p14:tracePt t="18617" x="9702800" y="4489450"/>
          <p14:tracePt t="18638" x="10096500" y="4470400"/>
          <p14:tracePt t="18673" x="10712450" y="4489450"/>
          <p14:tracePt t="18694" x="10928350" y="4521200"/>
          <p14:tracePt t="18727" x="10960100" y="4527550"/>
          <p14:tracePt t="18954" x="0" y="0"/>
        </p14:tracePtLst>
        <p14:tracePtLst>
          <p14:tracePt t="19483" x="9258300" y="5467350"/>
          <p14:tracePt t="19519" x="9264650" y="5467350"/>
          <p14:tracePt t="19570" x="9461500" y="5473700"/>
          <p14:tracePt t="19572" x="9525000" y="5473700"/>
          <p14:tracePt t="19592" x="9734550" y="5473700"/>
          <p14:tracePt t="19624" x="10102850" y="5492750"/>
          <p14:tracePt t="19676" x="10331450" y="5518150"/>
          <p14:tracePt t="19736" x="10344150" y="5518150"/>
          <p14:tracePt t="19755" x="10363200" y="5518150"/>
          <p14:tracePt t="19796" x="10394950" y="5518150"/>
          <p14:tracePt t="19815" x="10401300" y="5518150"/>
          <p14:tracePt t="19963" x="10407650" y="5518150"/>
          <p14:tracePt t="19981" x="0" y="0"/>
        </p14:tracePtLst>
        <p14:tracePtLst>
          <p14:tracePt t="20671" x="9385300" y="6375400"/>
          <p14:tracePt t="20745" x="9410700" y="6375400"/>
          <p14:tracePt t="20798" x="9639300" y="6369050"/>
          <p14:tracePt t="20822" x="9766300" y="6375400"/>
          <p14:tracePt t="20862" x="9956800" y="6394450"/>
          <p14:tracePt t="20884" x="10013950" y="6394450"/>
          <p14:tracePt t="20916" x="10160000" y="6394450"/>
          <p14:tracePt t="20917" x="10198100" y="6394450"/>
          <p14:tracePt t="20937" x="10274300" y="6394450"/>
          <p14:tracePt t="20970" x="10521950" y="6369050"/>
          <p14:tracePt t="21021" x="10839450" y="6292850"/>
          <p14:tracePt t="21024" x="10890250" y="6280150"/>
          <p14:tracePt t="21044" x="10947400" y="6261100"/>
          <p14:tracePt t="21077" x="10991850" y="6248400"/>
          <p14:tracePt t="21130" x="11010900" y="6197600"/>
          <p14:tracePt t="21152" x="11023600" y="6115050"/>
          <p14:tracePt t="21185" x="11023600" y="6013450"/>
          <p14:tracePt t="21207" x="11017250" y="5924550"/>
          <p14:tracePt t="21241" x="10960100" y="5829300"/>
          <p14:tracePt t="21269" x="10941050" y="5810250"/>
          <p14:tracePt t="21321" x="10795000" y="5715000"/>
          <p14:tracePt t="21343" x="10712450" y="5689600"/>
          <p14:tracePt t="21375" x="10560050" y="5651500"/>
          <p14:tracePt t="21426" x="10261600" y="5600700"/>
          <p14:tracePt t="21449" x="10217150" y="5594350"/>
          <p14:tracePt t="21480" x="10083800" y="5581650"/>
          <p14:tracePt t="21482" x="10039350" y="5581650"/>
          <p14:tracePt t="21502" x="9969500" y="5581650"/>
          <p14:tracePt t="21542" x="9766300" y="5607050"/>
          <p14:tracePt t="21568" x="9671050" y="5619750"/>
          <p14:tracePt t="21570" x="9607550" y="5632450"/>
          <p14:tracePt t="21597" x="9525000" y="5664200"/>
          <p14:tracePt t="21626" x="9467850" y="5689600"/>
          <p14:tracePt t="21645" x="9423400" y="5715000"/>
          <p14:tracePt t="21686" x="9340850" y="5759450"/>
          <p14:tracePt t="21706" x="9328150" y="5772150"/>
          <p14:tracePt t="21744" x="9290050" y="5829300"/>
          <p14:tracePt t="21765" x="9271000" y="5867400"/>
          <p14:tracePt t="21801" x="9271000" y="5918200"/>
          <p14:tracePt t="21849" x="9258300" y="6019800"/>
          <p14:tracePt t="21851" x="9251950" y="6064250"/>
          <p14:tracePt t="21871" x="9251950" y="6089650"/>
          <p14:tracePt t="21902" x="9258300" y="6172200"/>
          <p14:tracePt t="21928" x="9271000" y="6229350"/>
          <p14:tracePt t="21975" x="9315450" y="6305550"/>
          <p14:tracePt t="21995" x="9340850" y="6324600"/>
          <p14:tracePt t="22026" x="9417050" y="6356350"/>
          <p14:tracePt t="22052" x="9461500" y="6369050"/>
          <p14:tracePt t="22071" x="9563100" y="6381750"/>
          <p14:tracePt t="22104" x="9721850" y="6400800"/>
          <p14:tracePt t="22125" x="9867900" y="6419850"/>
          <p14:tracePt t="22156" x="10026650" y="6451600"/>
          <p14:tracePt t="22209" x="10318750" y="6502400"/>
          <p14:tracePt t="22230" x="10420350" y="6502400"/>
          <p14:tracePt t="22232" x="10452100" y="6502400"/>
          <p14:tracePt t="22240" x="10560050" y="6502400"/>
          <p14:tracePt t="22260" x="10648950" y="6489700"/>
          <p14:tracePt t="22293" x="10807700" y="6464300"/>
          <p14:tracePt t="22346" x="10909300" y="6426200"/>
          <p14:tracePt t="22368" x="10934700" y="6400800"/>
          <p14:tracePt t="22403" x="10972800" y="6324600"/>
          <p14:tracePt t="22427" x="10979150" y="6267450"/>
          <p14:tracePt t="22460" x="10985500" y="6197600"/>
          <p14:tracePt t="22488" x="10985500" y="6165850"/>
          <p14:tracePt t="22489" x="10985500" y="6146800"/>
          <p14:tracePt t="22518" x="10972800" y="6115050"/>
          <p14:tracePt t="22539" x="10947400" y="6070600"/>
          <p14:tracePt t="22571" x="10915650" y="6026150"/>
          <p14:tracePt t="22589" x="10896600" y="6000750"/>
          <p14:tracePt t="22621" x="10845800" y="5962650"/>
          <p14:tracePt t="22647" x="10795000" y="5924550"/>
          <p14:tracePt t="22667" x="10750550" y="5899150"/>
          <p14:tracePt t="22707" x="10629900" y="5835650"/>
          <p14:tracePt t="22728" x="10617200" y="5829300"/>
          <p14:tracePt t="22761" x="10579100" y="5810250"/>
          <p14:tracePt t="22783" x="10541000" y="5797550"/>
          <p14:tracePt t="22817" x="10452100" y="5765800"/>
          <p14:tracePt t="22868" x="10147300" y="5727700"/>
          <p14:tracePt t="22890" x="10052050" y="5721350"/>
          <p14:tracePt t="22924" x="9867900" y="5715000"/>
          <p14:tracePt t="22977" x="9658350" y="5727700"/>
          <p14:tracePt t="22999" x="9582150" y="5759450"/>
          <p14:tracePt t="23032" x="9474200" y="5829300"/>
          <p14:tracePt t="23054" x="9398000" y="5886450"/>
          <p14:tracePt t="23088" x="9290050" y="5956300"/>
          <p14:tracePt t="23142" x="9137650" y="6051550"/>
          <p14:tracePt t="23164" x="9112250" y="6083300"/>
          <p14:tracePt t="23204" x="9067800" y="6153150"/>
          <p14:tracePt t="23224" x="9048750" y="6216650"/>
          <p14:tracePt t="23264" x="9036050" y="6330950"/>
          <p14:tracePt t="23286" x="9074150" y="6407150"/>
          <p14:tracePt t="23329" x="9220200" y="6477000"/>
          <p14:tracePt t="23349" x="9315450" y="6496050"/>
          <p14:tracePt t="23382" x="9505950" y="6534150"/>
          <p14:tracePt t="23411" x="9652000" y="6572250"/>
          <p14:tracePt t="23440" x="9899650" y="6578600"/>
          <p14:tracePt t="23460" x="10033000" y="6578600"/>
          <p14:tracePt t="23500" x="10369550" y="6540500"/>
          <p14:tracePt t="23521" x="10439400" y="6521450"/>
          <p14:tracePt t="23560" x="10464800" y="6502400"/>
          <p14:tracePt t="23581" x="10477500" y="6496050"/>
          <p14:tracePt t="23614" x="10490200" y="6483350"/>
          <p14:tracePt t="23641" x="10496550" y="6483350"/>
          <p14:tracePt t="23763" x="0" y="0"/>
        </p14:tracePtLst>
      </p14:laserTraceLst>
    </p:ext>
    <p:ext uri="{E180D4A7-C9FB-4DFB-919C-405C955672EB}">
      <p14:showEvtLst xmlns:p14="http://schemas.microsoft.com/office/powerpoint/2010/main">
        <p14:playEvt time="198" objId="405"/>
        <p14:stopEvt time="23605" objId="405"/>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6"/>
                <a:t>  </a:t>
              </a:r>
              <a:endParaRPr lang="zh-CN" altLang="en-US" sz="1896"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6"/>
                  <a:t> </a:t>
                </a:r>
                <a:endParaRPr lang="zh-CN" altLang="en-US" sz="1896"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0</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6" dirty="0"/>
            </a:p>
          </p:txBody>
        </p:sp>
        <p:sp>
          <p:nvSpPr>
            <p:cNvPr id="686" name="矩形 685"/>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6" dirty="0"/>
            </a:p>
          </p:txBody>
        </p:sp>
        <p:sp>
          <p:nvSpPr>
            <p:cNvPr id="237" name="矩形 236"/>
            <p:cNvSpPr/>
            <p:nvPr/>
          </p:nvSpPr>
          <p:spPr bwMode="auto">
            <a:xfrm>
              <a:off x="179004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3300"/>
                  </a:solidFill>
                  <a:latin typeface="Segoe UI" panose="020B0502040204020203" pitchFamily="34" charset="0"/>
                  <a:cs typeface="Segoe UI" panose="020B0502040204020203" pitchFamily="34" charset="0"/>
                </a:rPr>
                <a:t>0</a:t>
              </a:r>
              <a:endParaRPr lang="zh-CN" altLang="en-US" sz="1327"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626488" y="5519526"/>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6"/>
                  <a:t> </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7"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rgbClr val="7030A0"/>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80140229"/>
      </p:ext>
    </p:extLst>
  </p:cSld>
  <p:clrMapOvr>
    <a:masterClrMapping/>
  </p:clrMapOvr>
  <p:transition spd="slow" advTm="84420"/>
  <p:extLst>
    <p:ext uri="{3A86A75C-4F4B-4683-9AE1-C65F6400EC91}">
      <p14:laserTraceLst xmlns:p14="http://schemas.microsoft.com/office/powerpoint/2010/main">
        <p14:tracePtLst>
          <p14:tracePt t="16020" x="927100" y="3467100"/>
          <p14:tracePt t="16065" x="971550" y="3467100"/>
          <p14:tracePt t="16109" x="1206500" y="3479800"/>
          <p14:tracePt t="16156" x="1365250" y="3498850"/>
          <p14:tracePt t="16202" x="1473200" y="3492500"/>
          <p14:tracePt t="16204" x="1511300" y="3479800"/>
          <p14:tracePt t="16231" x="1600200" y="3473450"/>
          <p14:tracePt t="16244" x="1670050" y="3473450"/>
          <p14:tracePt t="16287" x="1746250" y="3454400"/>
          <p14:tracePt t="16320" x="1778000" y="3429000"/>
          <p14:tracePt t="16322" x="1778000" y="3422650"/>
          <p14:tracePt t="16356" x="1790700" y="3359150"/>
          <p14:tracePt t="16358" x="1790700" y="3340100"/>
          <p14:tracePt t="16376" x="1797050" y="3314700"/>
          <p14:tracePt t="16421" x="1809750" y="3238500"/>
          <p14:tracePt t="16466" x="1746250" y="3175000"/>
          <p14:tracePt t="16478" x="1733550" y="3162300"/>
          <p14:tracePt t="16518" x="1651000" y="3092450"/>
          <p14:tracePt t="16585" x="1282700" y="3041650"/>
          <p14:tracePt t="16619" x="1181100" y="3035300"/>
          <p14:tracePt t="16654" x="1098550" y="3028950"/>
          <p14:tracePt t="16656" x="1092200" y="3028950"/>
          <p14:tracePt t="16682" x="1009650" y="3028950"/>
          <p14:tracePt t="16716" x="857250" y="3041650"/>
          <p14:tracePt t="16737" x="793750" y="3054350"/>
          <p14:tracePt t="16782" x="704850" y="3111500"/>
          <p14:tracePt t="16783" x="685800" y="3124200"/>
          <p14:tracePt t="16828" x="596900" y="3206750"/>
          <p14:tracePt t="16854" x="590550" y="3276600"/>
          <p14:tracePt t="16888" x="615950" y="3378200"/>
          <p14:tracePt t="16890" x="628650" y="3384550"/>
          <p14:tracePt t="16916" x="679450" y="3435350"/>
          <p14:tracePt t="16949" x="793750" y="3530600"/>
          <p14:tracePt t="16983" x="971550" y="3613150"/>
          <p14:tracePt t="17016" x="1212850" y="3651250"/>
          <p14:tracePt t="17019" x="1289050" y="3651250"/>
          <p14:tracePt t="17037" x="1365250" y="3651250"/>
          <p14:tracePt t="17079" x="1784350" y="3511550"/>
          <p14:tracePt t="17124" x="1835150" y="3454400"/>
          <p14:tracePt t="17150" x="1841500" y="3429000"/>
          <p14:tracePt t="17152" x="1841500" y="3409950"/>
          <p14:tracePt t="17163" x="1841500" y="3403600"/>
          <p14:tracePt t="17192" x="1828800" y="3340100"/>
          <p14:tracePt t="17217" x="1790700" y="3282950"/>
          <p14:tracePt t="17252" x="1701800" y="3206750"/>
          <p14:tracePt t="17284" x="1536700" y="3086100"/>
          <p14:tracePt t="17303" x="1517650" y="3067050"/>
          <p14:tracePt t="17337" x="1435100" y="3041650"/>
          <p14:tracePt t="17371" x="1263650" y="3041650"/>
          <p14:tracePt t="17406" x="1155700" y="3054350"/>
          <p14:tracePt t="17450" x="1066800" y="3092450"/>
          <p14:tracePt t="17484" x="1035050" y="3111500"/>
          <p14:tracePt t="17606" x="0" y="0"/>
        </p14:tracePtLst>
        <p14:tracePtLst>
          <p14:tracePt t="21644" x="8642350" y="3543300"/>
          <p14:tracePt t="21825" x="8667750" y="3543300"/>
          <p14:tracePt t="21858" x="8750300" y="3543300"/>
          <p14:tracePt t="21860" x="8782050" y="3549650"/>
          <p14:tracePt t="21888" x="8839200" y="3549650"/>
          <p14:tracePt t="21923" x="8896350" y="3549650"/>
          <p14:tracePt t="21942" x="8915400" y="3549650"/>
          <p14:tracePt t="21977" x="8978900" y="3536950"/>
          <p14:tracePt t="22011" x="9080500" y="3505200"/>
          <p14:tracePt t="22046" x="9258300" y="3467100"/>
          <p14:tracePt t="22090" x="9277350" y="3448050"/>
          <p14:tracePt t="22124" x="9302750" y="3378200"/>
          <p14:tracePt t="22127" x="9321800" y="3340100"/>
          <p14:tracePt t="22155" x="9359900" y="3263900"/>
          <p14:tracePt t="22189" x="9398000" y="3162300"/>
          <p14:tracePt t="22208" x="9404350" y="3124200"/>
          <p14:tracePt t="22243" x="9404350" y="3060700"/>
          <p14:tracePt t="22277" x="9404350" y="3022600"/>
          <p14:tracePt t="22290" x="9404350" y="2997200"/>
          <p14:tracePt t="22314" x="9398000" y="2952750"/>
          <p14:tracePt t="22357" x="9340850" y="2870200"/>
          <p14:tracePt t="22370" x="9315450" y="2851150"/>
          <p14:tracePt t="22403" x="9271000" y="2825750"/>
          <p14:tracePt t="22436" x="9220200" y="2813050"/>
          <p14:tracePt t="22456" x="9144000" y="2800350"/>
          <p14:tracePt t="22472" x="9061450" y="2787650"/>
          <p14:tracePt t="22516" x="8928100" y="2781300"/>
          <p14:tracePt t="22536" x="8883650" y="2781300"/>
          <p14:tracePt t="22579" x="8782050" y="2787650"/>
          <p14:tracePt t="22599" x="8775700" y="2787650"/>
          <p14:tracePt t="22635" x="8750300" y="2813050"/>
          <p14:tracePt t="22670" x="8712200" y="2857500"/>
          <p14:tracePt t="22690" x="8661400" y="2901950"/>
          <p14:tracePt t="22723" x="8623300" y="2946400"/>
          <p14:tracePt t="22756" x="8604250" y="2978150"/>
          <p14:tracePt t="22769" x="8597900" y="3003550"/>
          <p14:tracePt t="22810" x="8597900" y="3105150"/>
          <p14:tracePt t="22844" x="8597900" y="3143250"/>
          <p14:tracePt t="22863" x="8597900" y="3162300"/>
          <p14:tracePt t="22907" x="8616950" y="3289300"/>
          <p14:tracePt t="22908" x="8616950" y="3308350"/>
          <p14:tracePt t="22952" x="8642350" y="3371850"/>
          <p14:tracePt t="22965" x="8648700" y="3384550"/>
          <p14:tracePt t="22998" x="8674100" y="3422650"/>
          <p14:tracePt t="23033" x="8718550" y="3479800"/>
          <p14:tracePt t="23036" x="8731250" y="3492500"/>
          <p14:tracePt t="23071" x="8782050" y="3543300"/>
          <p14:tracePt t="23107" x="8832850" y="3568700"/>
          <p14:tracePt t="23140" x="8928100" y="3581400"/>
          <p14:tracePt t="23184" x="9112250" y="3581400"/>
          <p14:tracePt t="23199" x="9150350" y="3581400"/>
          <p14:tracePt t="23236" x="9175750" y="3562350"/>
          <p14:tracePt t="23280" x="9239250" y="3479800"/>
          <p14:tracePt t="23307" x="9271000" y="3422650"/>
          <p14:tracePt t="23340" x="9302750" y="3321050"/>
          <p14:tracePt t="23342" x="9309100" y="3308350"/>
          <p14:tracePt t="23376" x="9309100" y="3219450"/>
          <p14:tracePt t="23407" x="9309100" y="3149600"/>
          <p14:tracePt t="23425" x="9290050" y="3105150"/>
          <p14:tracePt t="23469" x="9251950" y="3041650"/>
          <p14:tracePt t="23513" x="9194800" y="2965450"/>
          <p14:tracePt t="23526" x="9182100" y="2952750"/>
          <p14:tracePt t="23564" x="9150350" y="2895600"/>
          <p14:tracePt t="23610" x="9118600" y="2857500"/>
          <p14:tracePt t="23641" x="9086850" y="2838450"/>
          <p14:tracePt t="23674" x="9055100" y="2825750"/>
          <p14:tracePt t="23707" x="9042400" y="2825750"/>
          <p14:tracePt t="23741" x="9036050" y="2819400"/>
          <p14:tracePt t="23774" x="9023350" y="2813050"/>
          <p14:tracePt t="23808" x="8991600" y="2800350"/>
          <p14:tracePt t="23822" x="8985250" y="2794000"/>
          <p14:tracePt t="23860" x="8953500" y="2787650"/>
          <p14:tracePt t="23905" x="8934450" y="2787650"/>
          <p14:tracePt t="23906" x="8915400" y="2800350"/>
          <p14:tracePt t="23941" x="8820150" y="2882900"/>
          <p14:tracePt t="23974" x="8763000" y="2946400"/>
          <p14:tracePt t="23989" x="8756650" y="2959100"/>
          <p14:tracePt t="24028" x="8750300" y="2984500"/>
          <p14:tracePt t="24062" x="8750300" y="3016250"/>
          <p14:tracePt t="24107" x="8750300" y="3105150"/>
          <p14:tracePt t="24109" x="8750300" y="3111500"/>
          <p14:tracePt t="24141" x="8769350" y="3194050"/>
          <p14:tracePt t="24154" x="8769350" y="3206750"/>
          <p14:tracePt t="24188" x="8782050" y="3263900"/>
          <p14:tracePt t="24232" x="8794750" y="3314700"/>
          <p14:tracePt t="24267" x="8807450" y="3352800"/>
          <p14:tracePt t="24270" x="8813800" y="3359150"/>
          <p14:tracePt t="24287" x="8813800" y="3365500"/>
          <p14:tracePt t="24321" x="8839200" y="3409950"/>
          <p14:tracePt t="24357" x="8864600" y="3454400"/>
          <p14:tracePt t="24358" x="8877300" y="3460750"/>
          <p14:tracePt t="24406" x="8896350" y="3479800"/>
          <p14:tracePt t="24450" x="8909050" y="3479800"/>
          <p14:tracePt t="24486" x="8940800" y="3479800"/>
          <p14:tracePt t="24556" x="8953500" y="3479800"/>
          <p14:tracePt t="24595" x="8966200" y="3479800"/>
          <p14:tracePt t="24642" x="8966200" y="3486150"/>
          <p14:tracePt t="24675" x="8972550" y="3486150"/>
          <p14:tracePt t="24862" x="8991600" y="3486150"/>
          <p14:tracePt t="24892" x="9010650" y="3486150"/>
          <p14:tracePt t="24910" x="9048750" y="3486150"/>
          <p14:tracePt t="24954" x="9067800" y="3486150"/>
          <p14:tracePt t="25003" x="9080500" y="3486150"/>
          <p14:tracePt t="25027" x="9131300" y="3441700"/>
          <p14:tracePt t="25066" x="9207500" y="3384550"/>
          <p14:tracePt t="25092" x="9220200" y="3365500"/>
          <p14:tracePt t="25127" x="9239250" y="3327400"/>
          <p14:tracePt t="25129" x="9239250" y="3308350"/>
          <p14:tracePt t="25159" x="9258300" y="3244850"/>
          <p14:tracePt t="25160" x="9264650" y="3232150"/>
          <p14:tracePt t="25192" x="9264650" y="3181350"/>
          <p14:tracePt t="25210" x="9264650" y="3162300"/>
          <p14:tracePt t="25244" x="9271000" y="3105150"/>
          <p14:tracePt t="25281" x="9271000" y="3048000"/>
          <p14:tracePt t="25300" x="9271000" y="3022600"/>
          <p14:tracePt t="25326" x="9258300" y="2997200"/>
          <p14:tracePt t="25339" x="9258300" y="2990850"/>
          <p14:tracePt t="25361" x="9251950" y="2971800"/>
          <p14:tracePt t="25393" x="9239250" y="2933700"/>
          <p14:tracePt t="25462" x="9169400" y="2774950"/>
          <p14:tracePt t="25474" x="9169400" y="2768600"/>
          <p14:tracePt t="25511" x="9144000" y="2736850"/>
          <p14:tracePt t="25544" x="9137650" y="2730500"/>
          <p14:tracePt t="25579" x="9131300" y="2717800"/>
          <p14:tracePt t="25622" x="9099550" y="2692400"/>
          <p14:tracePt t="25655" x="9080500" y="2667000"/>
          <p14:tracePt t="25657" x="9074150" y="2660650"/>
          <p14:tracePt t="25682" x="9067800" y="2660650"/>
          <p14:tracePt t="25722" x="9061450" y="2647950"/>
          <p14:tracePt t="25747" x="9048750" y="2641600"/>
          <p14:tracePt t="26009" x="0" y="0"/>
        </p14:tracePtLst>
        <p14:tracePtLst>
          <p14:tracePt t="26344" x="8750300" y="2908300"/>
          <p14:tracePt t="26364" x="8756650" y="2914650"/>
          <p14:tracePt t="26404" x="8788400" y="2933700"/>
          <p14:tracePt t="26438" x="8858250" y="2965450"/>
          <p14:tracePt t="26441" x="8909050" y="2971800"/>
          <p14:tracePt t="26485" x="9004300" y="2978150"/>
          <p14:tracePt t="26511" x="9023350" y="2978150"/>
          <p14:tracePt t="26550" x="9042400" y="2978150"/>
          <p14:tracePt t="26578" x="9086850" y="2965450"/>
          <p14:tracePt t="26611" x="9131300" y="2952750"/>
          <p14:tracePt t="26645" x="9150350" y="2946400"/>
          <p14:tracePt t="26662" x="9150350" y="2933700"/>
          <p14:tracePt t="26697" x="9169400" y="2908300"/>
          <p14:tracePt t="26699" x="9169400" y="2901950"/>
          <p14:tracePt t="26734" x="9182100" y="2863850"/>
          <p14:tracePt t="26781" x="9175750" y="2813050"/>
          <p14:tracePt t="26811" x="9163050" y="2781300"/>
          <p14:tracePt t="26812" x="9163050" y="2774950"/>
          <p14:tracePt t="26845" x="9137650" y="2743200"/>
          <p14:tracePt t="26858" x="9124950" y="2743200"/>
          <p14:tracePt t="26890" x="9099550" y="2730500"/>
          <p14:tracePt t="26892" x="9086850" y="2730500"/>
          <p14:tracePt t="26936" x="8991600" y="2717800"/>
          <p14:tracePt t="26970" x="8909050" y="2717800"/>
          <p14:tracePt t="27014" x="8845550" y="2724150"/>
          <p14:tracePt t="27027" x="8839200" y="2724150"/>
          <p14:tracePt t="27061" x="8807450" y="2743200"/>
          <p14:tracePt t="27063" x="8801100" y="2749550"/>
          <p14:tracePt t="27107" x="8756650" y="2800350"/>
          <p14:tracePt t="27120" x="8743950" y="2813050"/>
          <p14:tracePt t="27152" x="8737600" y="2832100"/>
          <p14:tracePt t="27187" x="8731250" y="2851150"/>
          <p14:tracePt t="27232" x="8731250" y="2889250"/>
          <p14:tracePt t="27266" x="8750300" y="2933700"/>
          <p14:tracePt t="27295" x="8782050" y="2965450"/>
          <p14:tracePt t="27330" x="8851900" y="3016250"/>
          <p14:tracePt t="27374" x="8902700" y="3035300"/>
          <p14:tracePt t="27400" x="8928100" y="3035300"/>
          <p14:tracePt t="27434" x="9036050" y="3028950"/>
          <p14:tracePt t="27436" x="9080500" y="3022600"/>
          <p14:tracePt t="27470" x="9163050" y="3016250"/>
          <p14:tracePt t="27495" x="9188450" y="3016250"/>
          <p14:tracePt t="27566" x="9226550" y="2978150"/>
          <p14:tracePt t="27596" x="9258300" y="2940050"/>
          <p14:tracePt t="27640" x="9271000" y="2889250"/>
          <p14:tracePt t="27667" x="9271000" y="2857500"/>
          <p14:tracePt t="27701" x="9258300" y="2819400"/>
          <p14:tracePt t="27703" x="9258300" y="2813050"/>
          <p14:tracePt t="27735" x="9251950" y="2800350"/>
          <p14:tracePt t="27762" x="9245600" y="2787650"/>
          <p14:tracePt t="27775" x="9226550" y="2781300"/>
          <p14:tracePt t="27805" x="9194800" y="2768600"/>
          <p14:tracePt t="27806" x="9182100" y="2768600"/>
          <p14:tracePt t="27818" x="9175750" y="2762250"/>
          <p14:tracePt t="27856" x="9093200" y="2743200"/>
          <p14:tracePt t="27890" x="9055100" y="2743200"/>
          <p14:tracePt t="27934" x="9017000" y="2743200"/>
          <p14:tracePt t="27936" x="9004300" y="2743200"/>
          <p14:tracePt t="27947" x="8991600" y="2743200"/>
          <p14:tracePt t="27971" x="8934450" y="2749550"/>
          <p14:tracePt t="27996" x="8883650" y="2755900"/>
          <p14:tracePt t="28029" x="8851900" y="2762250"/>
          <p14:tracePt t="28069" x="8839200" y="2762250"/>
          <p14:tracePt t="28082" x="8832850" y="2774950"/>
          <p14:tracePt t="28121" x="8801100" y="2800350"/>
          <p14:tracePt t="28154" x="8769350" y="2832100"/>
          <p14:tracePt t="28188" x="8756650" y="2851150"/>
          <p14:tracePt t="28233" x="8750300" y="2876550"/>
          <p14:tracePt t="28235" x="8743950" y="2882900"/>
          <p14:tracePt t="28263" x="8743950" y="2914650"/>
          <p14:tracePt t="28276" x="8743950" y="2921000"/>
          <p14:tracePt t="28309" x="8743950" y="2959100"/>
          <p14:tracePt t="28344" x="8756650" y="2978150"/>
          <p14:tracePt t="28387" x="8807450" y="3022600"/>
          <p14:tracePt t="28423" x="8858250" y="3035300"/>
          <p14:tracePt t="28442" x="8896350" y="3035300"/>
          <p14:tracePt t="28477" x="9023350" y="3016250"/>
          <p14:tracePt t="28511" x="9118600" y="3003550"/>
          <p14:tracePt t="28546" x="9175750" y="2990850"/>
          <p14:tracePt t="28548" x="9182100" y="2984500"/>
          <p14:tracePt t="28591" x="9194800" y="2984500"/>
          <p14:tracePt t="28624" x="9213850" y="2971800"/>
          <p14:tracePt t="28643" x="9226550" y="2959100"/>
          <p14:tracePt t="28662" x="9239250" y="2946400"/>
          <p14:tracePt t="28686" x="9251950" y="2927350"/>
          <p14:tracePt t="28719" x="9258300" y="2889250"/>
          <p14:tracePt t="28738" x="9258300" y="2870200"/>
          <p14:tracePt t="28774" x="9258300" y="2813050"/>
          <p14:tracePt t="28810" x="9251950" y="2781300"/>
          <p14:tracePt t="28844" x="9245600" y="2768600"/>
          <p14:tracePt t="28889" x="9226550" y="2755900"/>
          <p14:tracePt t="28923" x="9175750" y="2736850"/>
          <p14:tracePt t="28942" x="9124950" y="2724150"/>
          <p14:tracePt t="28959" x="9080500" y="2717800"/>
          <p14:tracePt t="28972" x="9055100" y="2717800"/>
          <p14:tracePt t="29011" x="8985250" y="2717800"/>
          <p14:tracePt t="29045" x="8966200" y="2717800"/>
          <p14:tracePt t="29078" x="8928100" y="2717800"/>
          <p14:tracePt t="29122" x="8883650" y="2749550"/>
          <p14:tracePt t="29124" x="8870950" y="2755900"/>
          <p14:tracePt t="29135" x="8870950" y="2768600"/>
          <p14:tracePt t="29169" x="8832850" y="2806700"/>
          <p14:tracePt t="29203" x="8813800" y="2825750"/>
          <p14:tracePt t="29247" x="8807450" y="2914650"/>
          <p14:tracePt t="29248" x="8807450" y="2921000"/>
          <p14:tracePt t="29282" x="8807450" y="2940050"/>
          <p14:tracePt t="29301" x="8813800" y="2952750"/>
          <p14:tracePt t="29343" x="8832850" y="2978150"/>
          <p14:tracePt t="29387" x="8858250" y="2997200"/>
          <p14:tracePt t="29400" x="8864600" y="3003550"/>
          <p14:tracePt t="29436" x="8883650" y="3003550"/>
          <p14:tracePt t="29470" x="8890000" y="3003550"/>
          <p14:tracePt t="29550" x="0" y="0"/>
        </p14:tracePtLst>
        <p14:tracePtLst>
          <p14:tracePt t="53785" x="9207500" y="3556000"/>
          <p14:tracePt t="55069" x="9232900" y="3556000"/>
          <p14:tracePt t="55088" x="9321800" y="3562350"/>
          <p14:tracePt t="55122" x="9518650" y="3581400"/>
          <p14:tracePt t="55157" x="9652000" y="3594100"/>
          <p14:tracePt t="55190" x="9715500" y="3594100"/>
          <p14:tracePt t="55236" x="9785350" y="3594100"/>
          <p14:tracePt t="55263" x="9842500" y="3587750"/>
          <p14:tracePt t="55274" x="9867900" y="3587750"/>
          <p14:tracePt t="55303" x="9982200" y="3581400"/>
          <p14:tracePt t="55329" x="10071100" y="3581400"/>
          <p14:tracePt t="55348" x="10134600" y="3575050"/>
          <p14:tracePt t="55391" x="10236200" y="3549650"/>
          <p14:tracePt t="55410" x="10274300" y="3543300"/>
          <p14:tracePt t="55434" x="10375900" y="3517900"/>
          <p14:tracePt t="55467" x="10483850" y="3486150"/>
          <p14:tracePt t="55500" x="10547350" y="3460750"/>
          <p14:tracePt t="55502" x="10553700" y="3454400"/>
          <p14:tracePt t="55530" x="10579100" y="3441700"/>
          <p14:tracePt t="55563" x="10604500" y="3422650"/>
          <p14:tracePt t="55604" x="10629900" y="3390900"/>
          <p14:tracePt t="55616" x="10636250" y="3384550"/>
          <p14:tracePt t="55654" x="10661650" y="3352800"/>
          <p14:tracePt t="55689" x="10687050" y="3321050"/>
          <p14:tracePt t="55733" x="10712450" y="3289300"/>
          <p14:tracePt t="55745" x="10712450" y="3282950"/>
          <p14:tracePt t="55747" x="10718800" y="3276600"/>
          <p14:tracePt t="55779" x="10725150" y="3225800"/>
          <p14:tracePt t="55814" x="10731500" y="3155950"/>
          <p14:tracePt t="55816" x="10731500" y="3136900"/>
          <p14:tracePt t="55862" x="10731500" y="3098800"/>
          <p14:tracePt t="55863" x="10725150" y="3079750"/>
          <p14:tracePt t="55897" x="10706100" y="3048000"/>
          <p14:tracePt t="55930" x="10693400" y="3028950"/>
          <p14:tracePt t="55942" x="10680700" y="3022600"/>
          <p14:tracePt t="55980" x="10648950" y="2997200"/>
          <p14:tracePt t="56014" x="10585450" y="2965450"/>
          <p14:tracePt t="56050" x="10426700" y="2927350"/>
          <p14:tracePt t="56095" x="10248900" y="2895600"/>
          <p14:tracePt t="56130" x="10160000" y="2889250"/>
          <p14:tracePt t="56164" x="10083800" y="2882900"/>
          <p14:tracePt t="56197" x="10013950" y="2882900"/>
          <p14:tracePt t="56211" x="9969500" y="2882900"/>
          <p14:tracePt t="56252" x="9836150" y="2882900"/>
          <p14:tracePt t="56296" x="9728200" y="2882900"/>
          <p14:tracePt t="56310" x="9709150" y="2882900"/>
          <p14:tracePt t="56344" x="9664700" y="2889250"/>
          <p14:tracePt t="56378" x="9607550" y="2901950"/>
          <p14:tracePt t="56380" x="9588500" y="2908300"/>
          <p14:tracePt t="56424" x="9499600" y="2946400"/>
          <p14:tracePt t="56452" x="9474200" y="2959100"/>
          <p14:tracePt t="56485" x="9461500" y="2971800"/>
          <p14:tracePt t="56514" x="9448800" y="2978150"/>
          <p14:tracePt t="56548" x="9429750" y="2997200"/>
          <p14:tracePt t="56549" x="9429750" y="3003550"/>
          <p14:tracePt t="56595" x="9398000" y="3035300"/>
          <p14:tracePt t="56608" x="9385300" y="3041650"/>
          <p14:tracePt t="56641" x="9372600" y="3060700"/>
          <p14:tracePt t="56675" x="9353550" y="3079750"/>
          <p14:tracePt t="56720" x="9340850" y="3098800"/>
          <p14:tracePt t="56748" x="9328150" y="3117850"/>
          <p14:tracePt t="56781" x="9321800" y="3143250"/>
          <p14:tracePt t="56802" x="9309100" y="3155950"/>
          <p14:tracePt t="56846" x="9302750" y="3175000"/>
          <p14:tracePt t="56891" x="9302750" y="3187700"/>
          <p14:tracePt t="56944" x="9296400" y="3206750"/>
          <p14:tracePt t="56987" x="9290050" y="3219450"/>
          <p14:tracePt t="57005" x="9290050" y="3232150"/>
          <p14:tracePt t="57048" x="9283700" y="3270250"/>
          <p14:tracePt t="57082" x="9283700" y="3302000"/>
          <p14:tracePt t="57100" x="9283700" y="3308350"/>
          <p14:tracePt t="57144" x="9283700" y="3327400"/>
          <p14:tracePt t="57164" x="9283700" y="3333750"/>
          <p14:tracePt t="57198" x="9283700" y="3340100"/>
          <p14:tracePt t="57232" x="9290050" y="3346450"/>
          <p14:tracePt t="57267" x="9296400" y="3359150"/>
          <p14:tracePt t="57299" x="9309100" y="3371850"/>
          <p14:tracePt t="57318" x="9328150" y="3390900"/>
          <p14:tracePt t="57335" x="9340850" y="3397250"/>
          <p14:tracePt t="57370" x="9372600" y="3435350"/>
          <p14:tracePt t="57411" x="9398000" y="3454400"/>
          <p14:tracePt t="57429" x="9404350" y="3454400"/>
          <p14:tracePt t="57463" x="9429750" y="3460750"/>
          <p14:tracePt t="57498" x="9467850" y="3479800"/>
          <p14:tracePt t="57532" x="9531350" y="3486150"/>
          <p14:tracePt t="57551" x="9563100" y="3498850"/>
          <p14:tracePt t="57582" x="9620250" y="3498850"/>
          <p14:tracePt t="57584" x="9632950" y="3505200"/>
          <p14:tracePt t="57616" x="9677400" y="3511550"/>
          <p14:tracePt t="57649" x="9721850" y="3511550"/>
          <p14:tracePt t="57663" x="9740900" y="3511550"/>
          <p14:tracePt t="57702" x="9861550" y="3511550"/>
          <p14:tracePt t="57738" x="9950450" y="3511550"/>
          <p14:tracePt t="57759" x="9982200" y="3511550"/>
          <p14:tracePt t="57795" x="10071100" y="3511550"/>
          <p14:tracePt t="57833" x="10140950" y="3511550"/>
          <p14:tracePt t="57872" x="10229850" y="3511550"/>
          <p14:tracePt t="57874" x="10248900" y="3505200"/>
          <p14:tracePt t="57895" x="10280650" y="3505200"/>
          <p14:tracePt t="57943" x="10356850" y="3486150"/>
          <p14:tracePt t="57969" x="10382250" y="3473450"/>
          <p14:tracePt t="58002" x="10414000" y="3441700"/>
          <p14:tracePt t="58033" x="10452100" y="3416300"/>
          <p14:tracePt t="58077" x="10521950" y="3371850"/>
          <p14:tracePt t="58090" x="10528300" y="3371850"/>
          <p14:tracePt t="58128" x="10553700" y="3346450"/>
          <p14:tracePt t="58172" x="10572750" y="3321050"/>
          <p14:tracePt t="58211" x="10579100" y="3314700"/>
          <p14:tracePt t="58267" x="10585450" y="3302000"/>
          <p14:tracePt t="58279" x="10598150" y="3289300"/>
          <p14:tracePt t="58301" x="10598150" y="3276600"/>
          <p14:tracePt t="58302" x="10610850" y="3263900"/>
          <p14:tracePt t="58319" x="10610850" y="3251200"/>
          <p14:tracePt t="58355" x="10623550" y="3206750"/>
          <p14:tracePt t="58390" x="10623550" y="3155950"/>
          <p14:tracePt t="58425" x="10623550" y="3117850"/>
          <p14:tracePt t="58471" x="10617200" y="3086100"/>
          <p14:tracePt t="58500" x="10610850" y="3073400"/>
          <p14:tracePt t="58533" x="10598150" y="3060700"/>
          <p14:tracePt t="58536" x="10598150" y="3054350"/>
          <p14:tracePt t="58567" x="10585450" y="3041650"/>
          <p14:tracePt t="58568" x="10579100" y="3035300"/>
          <p14:tracePt t="58600" x="10560050" y="3016250"/>
          <p14:tracePt t="58619" x="10541000" y="3003550"/>
          <p14:tracePt t="58655" x="10483850" y="2978150"/>
          <p14:tracePt t="58655" x="10452100" y="2965450"/>
          <p14:tracePt t="58690" x="10356850" y="2933700"/>
          <p14:tracePt t="58735" x="10217150" y="2901950"/>
          <p14:tracePt t="58737" x="10198100" y="2895600"/>
          <p14:tracePt t="58767" x="10096500" y="2882900"/>
          <p14:tracePt t="58801" x="10045700" y="2870200"/>
          <p14:tracePt t="58802" x="10033000" y="2870200"/>
          <p14:tracePt t="58834" x="9982200" y="2863850"/>
          <p14:tracePt t="58868" x="9931400" y="2863850"/>
          <p14:tracePt t="58881" x="9918700" y="2863850"/>
          <p14:tracePt t="58919" x="9798050" y="2863850"/>
          <p14:tracePt t="58955" x="9696450" y="2876550"/>
          <p14:tracePt t="59000" x="9626600" y="2882900"/>
          <p14:tracePt t="59002" x="9613900" y="2882900"/>
          <p14:tracePt t="59034" x="9594850" y="2895600"/>
          <p14:tracePt t="59047" x="9582150" y="2895600"/>
          <p14:tracePt t="59079" x="9556750" y="2908300"/>
          <p14:tracePt t="59112" x="9525000" y="2921000"/>
          <p14:tracePt t="59157" x="9467850" y="2940050"/>
          <p14:tracePt t="59191" x="9436100" y="2952750"/>
          <p14:tracePt t="59211" x="9429750" y="2959100"/>
          <p14:tracePt t="59223" x="9417050" y="2965450"/>
          <p14:tracePt t="59247" x="9404350" y="2971800"/>
          <p14:tracePt t="59281" x="9385300" y="2984500"/>
          <p14:tracePt t="59315" x="9366250" y="3003550"/>
          <p14:tracePt t="59359" x="9334500" y="3041650"/>
          <p14:tracePt t="59393" x="9321800" y="3054350"/>
          <p14:tracePt t="59418" x="9315450" y="3067050"/>
          <p14:tracePt t="59451" x="9290050" y="3098800"/>
          <p14:tracePt t="59485" x="9283700" y="3117850"/>
          <p14:tracePt t="59487" x="9283700" y="3130550"/>
          <p14:tracePt t="59506" x="9283700" y="3136900"/>
          <p14:tracePt t="59548" x="9271000" y="3168650"/>
          <p14:tracePt t="59551" x="9271000" y="3181350"/>
          <p14:tracePt t="59593" x="9264650" y="3251200"/>
          <p14:tracePt t="59607" x="9264650" y="3263900"/>
          <p14:tracePt t="59646" x="9264650" y="3308350"/>
          <p14:tracePt t="59689" x="9264650" y="3346450"/>
          <p14:tracePt t="59718" x="9264650" y="3378200"/>
          <p14:tracePt t="59720" x="9264650" y="3384550"/>
          <p14:tracePt t="59731" x="9271000" y="3397250"/>
          <p14:tracePt t="59752" x="9277350" y="3422650"/>
          <p14:tracePt t="59785" x="9302750" y="3467100"/>
          <p14:tracePt t="59804" x="9315450" y="3486150"/>
          <p14:tracePt t="59848" x="9378950" y="3530600"/>
          <p14:tracePt t="59892" x="9423400" y="3549650"/>
          <p14:tracePt t="59905" x="9436100" y="3556000"/>
          <p14:tracePt t="59938" x="9442450" y="3556000"/>
          <p14:tracePt t="59973" x="9461500" y="3568700"/>
          <p14:tracePt t="60019" x="9505950" y="3575050"/>
          <p14:tracePt t="60052" x="9563100" y="3581400"/>
          <p14:tracePt t="60086" x="9639300" y="3587750"/>
          <p14:tracePt t="60128" x="9740900" y="3606800"/>
          <p14:tracePt t="60130" x="9759950" y="3606800"/>
          <p14:tracePt t="60154" x="9836150" y="3613150"/>
          <p14:tracePt t="60166" x="9848850" y="3613150"/>
          <p14:tracePt t="60204" x="9956800" y="3613150"/>
          <p14:tracePt t="60245" x="10134600" y="3606800"/>
          <p14:tracePt t="60278" x="10217150" y="3594100"/>
          <p14:tracePt t="60312" x="10261600" y="3587750"/>
          <p14:tracePt t="60346" x="10306050" y="3568700"/>
          <p14:tracePt t="60348" x="10325100" y="3562350"/>
          <p14:tracePt t="60366" x="10356850" y="3556000"/>
          <p14:tracePt t="60409" x="10452100" y="3530600"/>
          <p14:tracePt t="60454" x="10547350" y="3473450"/>
          <p14:tracePt t="60468" x="10566400" y="3460750"/>
          <p14:tracePt t="60476" x="10579100" y="3454400"/>
          <p14:tracePt t="60493" x="10591800" y="3441700"/>
          <p14:tracePt t="60551" x="10610850" y="3403600"/>
          <p14:tracePt t="60576" x="10610850" y="3378200"/>
          <p14:tracePt t="60610" x="10610850" y="3333750"/>
          <p14:tracePt t="60645" x="10610850" y="3276600"/>
          <p14:tracePt t="60647" x="10610850" y="3270250"/>
          <p14:tracePt t="60672" x="10610850" y="3219450"/>
          <p14:tracePt t="60707" x="10604500" y="3175000"/>
          <p14:tracePt t="60751" x="10591800" y="3136900"/>
          <p14:tracePt t="60764" x="10591800" y="3130550"/>
          <p14:tracePt t="60797" x="10579100" y="3092450"/>
          <p14:tracePt t="60832" x="10541000" y="3028950"/>
          <p14:tracePt t="60877" x="10483850" y="2965450"/>
          <p14:tracePt t="60903" x="10458450" y="2946400"/>
          <p14:tracePt t="60904" x="10452100" y="2946400"/>
          <p14:tracePt t="60937" x="10414000" y="2927350"/>
          <p14:tracePt t="60974" x="10325100" y="2908300"/>
          <p14:tracePt t="60976" x="10299700" y="2901950"/>
          <p14:tracePt t="61011" x="10172700" y="2882900"/>
          <p14:tracePt t="61024" x="10115550" y="2876550"/>
          <p14:tracePt t="61063" x="9944100" y="2870200"/>
          <p14:tracePt t="61064" x="9918700" y="2863850"/>
          <p14:tracePt t="61103" x="9753600" y="2863850"/>
          <p14:tracePt t="61137" x="9683750" y="2863850"/>
          <p14:tracePt t="61171" x="9601200" y="2889250"/>
          <p14:tracePt t="61205" x="9537700" y="2914650"/>
          <p14:tracePt t="61207" x="9518650" y="2921000"/>
          <p14:tracePt t="61237" x="9474200" y="2940050"/>
          <p14:tracePt t="61238" x="9461500" y="2940050"/>
          <p14:tracePt t="61257" x="9429750" y="2959100"/>
          <p14:tracePt t="61301" x="9378950" y="2978150"/>
          <p14:tracePt t="61304" x="9372600" y="2984500"/>
          <p14:tracePt t="61323" x="9366250" y="2990850"/>
          <p14:tracePt t="61357" x="9353550" y="3003550"/>
          <p14:tracePt t="61360" x="9347200" y="3009900"/>
          <p14:tracePt t="61398" x="9340850" y="3022600"/>
          <p14:tracePt t="61433" x="9321800" y="3048000"/>
          <p14:tracePt t="61469" x="9309100" y="3067050"/>
          <p14:tracePt t="61504" x="9283700" y="3111500"/>
          <p14:tracePt t="61537" x="9271000" y="3143250"/>
          <p14:tracePt t="61556" x="9271000" y="3162300"/>
          <p14:tracePt t="61592" x="9264650" y="3194050"/>
          <p14:tracePt t="61626" x="9258300" y="3219450"/>
          <p14:tracePt t="61666" x="9258300" y="3251200"/>
          <p14:tracePt t="61701" x="9258300" y="3282950"/>
          <p14:tracePt t="61734" x="9258300" y="3314700"/>
          <p14:tracePt t="61768" x="9264650" y="3340100"/>
          <p14:tracePt t="61771" x="9264650" y="3352800"/>
          <p14:tracePt t="61804" x="9277350" y="3365500"/>
          <p14:tracePt t="61818" x="9290050" y="3384550"/>
          <p14:tracePt t="61859" x="9328150" y="3416300"/>
          <p14:tracePt t="61893" x="9378950" y="3435350"/>
          <p14:tracePt t="61938" x="9474200" y="3460750"/>
          <p14:tracePt t="61951" x="9493250" y="3467100"/>
          <p14:tracePt t="61984" x="9588500" y="3473450"/>
          <p14:tracePt t="62019" x="9696450" y="3479800"/>
          <p14:tracePt t="62021" x="9728200" y="3479800"/>
          <p14:tracePt t="62065" x="9886950" y="3479800"/>
          <p14:tracePt t="62091" x="9982200" y="3492500"/>
          <p14:tracePt t="62123" x="10083800" y="3511550"/>
          <p14:tracePt t="62125" x="10121900" y="3517900"/>
          <p14:tracePt t="62159" x="10217150" y="3517900"/>
          <p14:tracePt t="62204" x="10331450" y="3517900"/>
          <p14:tracePt t="62218" x="10356850" y="3517900"/>
          <p14:tracePt t="62250" x="10426700" y="3517900"/>
          <p14:tracePt t="62284" x="10477500" y="3511550"/>
          <p14:tracePt t="62286" x="10490200" y="3511550"/>
          <p14:tracePt t="62329" x="10553700" y="3492500"/>
          <p14:tracePt t="62369" x="10629900" y="3460750"/>
          <p14:tracePt t="62381" x="10655300" y="3454400"/>
          <p14:tracePt t="62420" x="10693400" y="3429000"/>
          <p14:tracePt t="62422" x="10699750" y="3422650"/>
          <p14:tracePt t="62455" x="10706100" y="3397250"/>
          <p14:tracePt t="62498" x="10712450" y="3359150"/>
          <p14:tracePt t="62511" x="10718800" y="3333750"/>
          <p14:tracePt t="62549" x="10725150" y="3263900"/>
          <p14:tracePt t="62594" x="10725150" y="3206750"/>
          <p14:tracePt t="62628" x="10725150" y="3168650"/>
          <p14:tracePt t="62632" x="10718800" y="3155950"/>
          <p14:tracePt t="62658" x="10706100" y="3124200"/>
          <p14:tracePt t="62691" x="10680700" y="3067050"/>
          <p14:tracePt t="62722" x="10668000" y="3048000"/>
          <p14:tracePt t="62766" x="10636250" y="3028950"/>
          <p14:tracePt t="62780" x="10623550" y="3016250"/>
          <p14:tracePt t="62819" x="10572750" y="2990850"/>
          <p14:tracePt t="62854" x="10502900" y="2971800"/>
          <p14:tracePt t="62889" x="10420350" y="2965450"/>
          <p14:tracePt t="62891" x="10388600" y="2959100"/>
          <p14:tracePt t="62925" x="10255250" y="2952750"/>
          <p14:tracePt t="62956" x="10083800" y="2952750"/>
          <p14:tracePt t="62989" x="9988550" y="2952750"/>
          <p14:tracePt t="63011" x="9944100" y="2952750"/>
          <p14:tracePt t="63046" x="9886950" y="2952750"/>
          <p14:tracePt t="63080" x="9836150" y="2952750"/>
          <p14:tracePt t="63125" x="9759950" y="2952750"/>
          <p14:tracePt t="63138" x="9696450" y="2952750"/>
          <p14:tracePt t="63172" x="9575800" y="2952750"/>
          <p14:tracePt t="63206" x="9474200" y="2952750"/>
          <p14:tracePt t="63209" x="9461500" y="2952750"/>
          <p14:tracePt t="63253" x="9417050" y="2952750"/>
          <p14:tracePt t="63256" x="9410700" y="2952750"/>
          <p14:tracePt t="63274" x="9404350" y="2959100"/>
          <p14:tracePt t="63307" x="9391650" y="2965450"/>
          <p14:tracePt t="63342" x="9359900" y="2978150"/>
          <p14:tracePt t="63377" x="9340850" y="2997200"/>
          <p14:tracePt t="63380" x="9334500" y="2997200"/>
          <p14:tracePt t="63423" x="9283700" y="3048000"/>
          <p14:tracePt t="63436" x="9271000" y="3060700"/>
          <p14:tracePt t="63470" x="9245600" y="3079750"/>
          <p14:tracePt t="63511" x="9226550" y="3105150"/>
          <p14:tracePt t="63544" x="9207500" y="3136900"/>
          <p14:tracePt t="63546" x="9201150" y="3136900"/>
          <p14:tracePt t="63580" x="9188450" y="3162300"/>
          <p14:tracePt t="63606" x="9175750" y="3187700"/>
          <p14:tracePt t="63640" x="9169400" y="3206750"/>
          <p14:tracePt t="63674" x="9169400" y="3219450"/>
          <p14:tracePt t="63693" x="9156700" y="3238500"/>
          <p14:tracePt t="63724" x="9156700" y="3289300"/>
          <p14:tracePt t="63757" x="9156700" y="3314700"/>
          <p14:tracePt t="63790" x="9156700" y="3340100"/>
          <p14:tracePt t="63842" x="9156700" y="3359150"/>
          <p14:tracePt t="63877" x="9175750" y="3378200"/>
          <p14:tracePt t="63895" x="9182100" y="3390900"/>
          <p14:tracePt t="63937" x="9194800" y="3397250"/>
          <p14:tracePt t="63971" x="9194800" y="3403600"/>
          <p14:tracePt t="64656" x="9201150" y="3403600"/>
          <p14:tracePt t="64691" x="9258300" y="3429000"/>
          <p14:tracePt t="64746" x="9340850" y="3460750"/>
          <p14:tracePt t="64765" x="9353550" y="3460750"/>
          <p14:tracePt t="64788" x="9372600" y="3467100"/>
          <p14:tracePt t="64836" x="9448800" y="3479800"/>
          <p14:tracePt t="64853" x="9480550" y="3479800"/>
          <p14:tracePt t="64882" x="9525000" y="3479800"/>
          <p14:tracePt t="64908" x="9563100" y="3479800"/>
          <p14:tracePt t="64941" x="9594850" y="3479800"/>
          <p14:tracePt t="64975" x="9652000" y="3479800"/>
          <p14:tracePt t="64993" x="9683750" y="3479800"/>
          <p14:tracePt t="65068" x="9861550" y="3479800"/>
          <p14:tracePt t="65086" x="9906000" y="3479800"/>
          <p14:tracePt t="65120" x="10020300" y="3479800"/>
          <p14:tracePt t="65158" x="10083800" y="3479800"/>
          <p14:tracePt t="65192" x="10134600" y="3479800"/>
          <p14:tracePt t="65237" x="10267950" y="3473450"/>
          <p14:tracePt t="65289" x="10382250" y="3460750"/>
          <p14:tracePt t="65290" x="10388600" y="3460750"/>
          <p14:tracePt t="65329" x="10445750" y="3460750"/>
          <p14:tracePt t="65331" x="10452100" y="3454400"/>
          <p14:tracePt t="65358" x="10483850" y="3448050"/>
          <p14:tracePt t="65394" x="10515600" y="3435350"/>
          <p14:tracePt t="65414" x="10534650" y="3422650"/>
          <p14:tracePt t="65450" x="10566400" y="3397250"/>
          <p14:tracePt t="65485" x="10604500" y="3365500"/>
          <p14:tracePt t="65519" x="10617200" y="3359150"/>
          <p14:tracePt t="65561" x="10636250" y="3340100"/>
          <p14:tracePt t="65594" x="10642600" y="3333750"/>
          <p14:tracePt t="65596" x="10648950" y="3333750"/>
          <p14:tracePt t="65636" x="10655300" y="3327400"/>
          <p14:tracePt t="65686" x="10655300" y="3321050"/>
          <p14:tracePt t="65719" x="10655300" y="3314700"/>
          <p14:tracePt t="65758" x="10661650" y="3314700"/>
          <p14:tracePt t="65993" x="10668000" y="3308350"/>
          <p14:tracePt t="66200" x="10668000" y="3302000"/>
          <p14:tracePt t="66309" x="10668000" y="3295650"/>
          <p14:tracePt t="66344" x="10674350" y="3289300"/>
          <p14:tracePt t="66394" x="10674350" y="3282950"/>
          <p14:tracePt t="66439" x="10680700" y="3270250"/>
          <p14:tracePt t="66473" x="10680700" y="3257550"/>
          <p14:tracePt t="66518" x="10687050" y="3251200"/>
          <p14:tracePt t="66536" x="10687050" y="3238500"/>
          <p14:tracePt t="66585" x="10687050" y="3232150"/>
          <p14:tracePt t="66626" x="10693400" y="3225800"/>
          <p14:tracePt t="66670" x="10693400" y="3219450"/>
          <p14:tracePt t="66703" x="10693400" y="3213100"/>
          <p14:tracePt t="66812" x="10693400" y="3206750"/>
          <p14:tracePt t="66845" x="10693400" y="3200400"/>
          <p14:tracePt t="66878" x="10693400" y="3194050"/>
          <p14:tracePt t="66924" x="10693400" y="3187700"/>
          <p14:tracePt t="66936" x="10693400" y="3181350"/>
          <p14:tracePt t="67006" x="10693400" y="3175000"/>
          <p14:tracePt t="67051" x="10693400" y="3168650"/>
          <p14:tracePt t="67103" x="10693400" y="3155950"/>
          <p14:tracePt t="67137" x="10693400" y="3149600"/>
          <p14:tracePt t="67170" x="10693400" y="3143250"/>
          <p14:tracePt t="67344" x="10693400" y="3130550"/>
          <p14:tracePt t="67378" x="10687050" y="3124200"/>
          <p14:tracePt t="67411" x="10680700" y="3117850"/>
          <p14:tracePt t="67444" x="10674350" y="3105150"/>
          <p14:tracePt t="67462" x="10668000" y="3098800"/>
          <p14:tracePt t="67498" x="10655300" y="3086100"/>
          <p14:tracePt t="67533" x="10629900" y="3067050"/>
          <p14:tracePt t="67578" x="10579100" y="3041650"/>
          <p14:tracePt t="67612" x="10534650" y="3022600"/>
          <p14:tracePt t="67645" x="10471150" y="3009900"/>
          <p14:tracePt t="67678" x="10382250" y="2990850"/>
          <p14:tracePt t="67712" x="10287000" y="2971800"/>
          <p14:tracePt t="67725" x="10229850" y="2959100"/>
          <p14:tracePt t="67763" x="10153650" y="2952750"/>
          <p14:tracePt t="67776" x="10128250" y="2952750"/>
          <p14:tracePt t="67799" x="10071100" y="2946400"/>
          <p14:tracePt t="67844" x="9950450" y="2927350"/>
          <p14:tracePt t="67845" x="9925050" y="2921000"/>
          <p14:tracePt t="67894" x="9855200" y="2921000"/>
          <p14:tracePt t="67938" x="9785350" y="2908300"/>
          <p14:tracePt t="67972" x="9734550" y="2908300"/>
          <p14:tracePt t="67974" x="9709150" y="2908300"/>
          <p14:tracePt t="67998" x="9664700" y="2908300"/>
          <p14:tracePt t="68032" x="9601200" y="2901950"/>
          <p14:tracePt t="68066" x="9544050" y="2901950"/>
          <p14:tracePt t="68112" x="9486900" y="2908300"/>
          <p14:tracePt t="68125" x="9474200" y="2908300"/>
          <p14:tracePt t="68159" x="9429750" y="2921000"/>
          <p14:tracePt t="68203" x="9372600" y="2940050"/>
          <p14:tracePt t="68237" x="9353550" y="2946400"/>
          <p14:tracePt t="68264" x="9334500" y="2952750"/>
          <p14:tracePt t="68265" x="9328150" y="2959100"/>
          <p14:tracePt t="68277" x="9309100" y="2965450"/>
          <p14:tracePt t="68309" x="9283700" y="2978150"/>
          <p14:tracePt t="68321" x="9271000" y="2984500"/>
          <p14:tracePt t="68362" x="9251950" y="2997200"/>
          <p14:tracePt t="68406" x="9245600" y="3009900"/>
          <p14:tracePt t="68419" x="9232900" y="3016250"/>
          <p14:tracePt t="68454" x="9220200" y="3041650"/>
          <p14:tracePt t="68489" x="9207500" y="3060700"/>
          <p14:tracePt t="68492" x="9201150" y="3067050"/>
          <p14:tracePt t="68535" x="9188450" y="3098800"/>
          <p14:tracePt t="68595" x="9175750" y="3136900"/>
          <p14:tracePt t="68630" x="9175750" y="3155950"/>
          <p14:tracePt t="68648" x="9169400" y="3162300"/>
          <p14:tracePt t="68683" x="9169400" y="3194050"/>
          <p14:tracePt t="68719" x="9169400" y="3213100"/>
          <p14:tracePt t="68753" x="9169400" y="3225800"/>
          <p14:tracePt t="68756" x="9169400" y="3232150"/>
          <p14:tracePt t="68773" x="9169400" y="3238500"/>
          <p14:tracePt t="68798" x="9169400" y="3244850"/>
          <p14:tracePt t="68832" x="9169400" y="3270250"/>
          <p14:tracePt t="68863" x="9175750" y="3289300"/>
          <p14:tracePt t="68883" x="9182100" y="3302000"/>
          <p14:tracePt t="68918" x="9182100" y="3308350"/>
          <p14:tracePt t="68954" x="9188450" y="3321050"/>
          <p14:tracePt t="68973" x="9201150" y="3333750"/>
          <p14:tracePt t="68993" x="9207500" y="3346450"/>
          <p14:tracePt t="69027" x="9213850" y="3359150"/>
          <p14:tracePt t="69066" x="9220200" y="3371850"/>
          <p14:tracePt t="69110" x="9232900" y="3384550"/>
          <p14:tracePt t="69147" x="9258300" y="3409950"/>
          <p14:tracePt t="69192" x="9296400" y="3435350"/>
          <p14:tracePt t="69211" x="9328150" y="3448050"/>
          <p14:tracePt t="69254" x="9340850" y="3454400"/>
          <p14:tracePt t="69280" x="9353550" y="3454400"/>
          <p14:tracePt t="69314" x="9398000" y="3467100"/>
          <p14:tracePt t="69358" x="9448800" y="3467100"/>
          <p14:tracePt t="69393" x="9474200" y="3473450"/>
          <p14:tracePt t="69419" x="9486900" y="3473450"/>
          <p14:tracePt t="69451" x="9550400" y="3486150"/>
          <p14:tracePt t="69453" x="9569450" y="3486150"/>
          <p14:tracePt t="69487" x="9645650" y="3486150"/>
          <p14:tracePt t="69531" x="9759950" y="3486150"/>
          <p14:tracePt t="69533" x="9772650" y="3486150"/>
          <p14:tracePt t="69545" x="9785350" y="3486150"/>
          <p14:tracePt t="69578" x="9823450" y="3486150"/>
          <p14:tracePt t="69612" x="9855200" y="3486150"/>
          <p14:tracePt t="69612" x="9861550" y="3486150"/>
          <p14:tracePt t="69658" x="9931400" y="3479800"/>
          <p14:tracePt t="69671" x="9963150" y="3479800"/>
          <p14:tracePt t="69709" x="10020300" y="3473450"/>
          <p14:tracePt t="69752" x="10083800" y="3460750"/>
          <p14:tracePt t="69781" x="10109200" y="3454400"/>
          <p14:tracePt t="69814" x="10172700" y="3441700"/>
          <p14:tracePt t="69860" x="10287000" y="3429000"/>
          <p14:tracePt t="69873" x="10337800" y="3422650"/>
          <p14:tracePt t="69906" x="10394950" y="3416300"/>
          <p14:tracePt t="69941" x="10458450" y="3403600"/>
          <p14:tracePt t="69985" x="10502900" y="3390900"/>
          <p14:tracePt t="69986" x="10509250" y="3384550"/>
          <p14:tracePt t="70021" x="10572750" y="3340100"/>
          <p14:tracePt t="70048" x="10598150" y="3314700"/>
          <p14:tracePt t="70049" x="10604500" y="3308350"/>
          <p14:tracePt t="70082" x="10623550" y="3302000"/>
          <p14:tracePt t="70102" x="10629900" y="3289300"/>
          <p14:tracePt t="70138" x="10636250" y="3282950"/>
          <p14:tracePt t="70171" x="10648950" y="3257550"/>
          <p14:tracePt t="70206" x="10668000" y="3219450"/>
          <p14:tracePt t="70251" x="10674350" y="3175000"/>
          <p14:tracePt t="70265" x="10674350" y="3168650"/>
          <p14:tracePt t="70299" x="10674350" y="3149600"/>
          <p14:tracePt t="70706" x="10668000" y="3136900"/>
          <p14:tracePt t="70751" x="10642600" y="3124200"/>
          <p14:tracePt t="70971" x="0" y="0"/>
        </p14:tracePtLst>
      </p14:laserTraceLst>
    </p:ext>
    <p:ext uri="{E180D4A7-C9FB-4DFB-919C-405C955672EB}">
      <p14:showEvtLst xmlns:p14="http://schemas.microsoft.com/office/powerpoint/2010/main">
        <p14:playEvt time="177" objId="409"/>
        <p14:stopEvt time="84478" objId="409"/>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838992901"/>
      </p:ext>
    </p:ext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7661" x="3562350" y="5378450"/>
          <p14:tracePt t="7669" x="3562350" y="5384800"/>
          <p14:tracePt t="7704" x="3600450" y="5391150"/>
          <p14:tracePt t="7718" x="3670300" y="5403850"/>
          <p14:tracePt t="7741" x="3956050" y="5435600"/>
          <p14:tracePt t="7778" x="4749800" y="5492750"/>
          <p14:tracePt t="7780" x="5029200" y="5505450"/>
          <p14:tracePt t="7794" x="5327650" y="5518150"/>
          <p14:tracePt t="7796" x="5651500" y="5530850"/>
          <p14:tracePt t="7821" x="6311900" y="5524500"/>
          <p14:tracePt t="7845" x="6978650" y="5480050"/>
          <p14:tracePt t="7883" x="8134350" y="5346700"/>
          <p14:tracePt t="7885" x="8451850" y="5308600"/>
          <p14:tracePt t="7902" x="8743950" y="5270500"/>
          <p14:tracePt t="7944" x="9550400" y="5111750"/>
          <p14:tracePt t="7961" x="9855200" y="5041900"/>
          <p14:tracePt t="8000" x="10426700" y="4787900"/>
          <p14:tracePt t="8038" x="10585450" y="4413250"/>
          <p14:tracePt t="8075" x="10458450" y="4000500"/>
          <p14:tracePt t="8110" x="10109200" y="3524250"/>
          <p14:tracePt t="8145" x="9899650" y="3168650"/>
          <p14:tracePt t="8175" x="9759950" y="3003550"/>
          <p14:tracePt t="8195" x="9690100" y="2946400"/>
          <p14:tracePt t="8233" x="9467850" y="2800350"/>
          <p14:tracePt t="8272" x="9061450" y="2667000"/>
          <p14:tracePt t="8292" x="8794750" y="2635250"/>
          <p14:tracePt t="8329" x="7981950" y="2590800"/>
          <p14:tracePt t="8366" x="7245350" y="2571750"/>
          <p14:tracePt t="8367" x="7061200" y="2571750"/>
          <p14:tracePt t="8403" x="6369050" y="2603500"/>
          <p14:tracePt t="8440" x="5772150" y="2711450"/>
          <p14:tracePt t="8441" x="5581650" y="2749550"/>
          <p14:tracePt t="8456" x="5378450" y="2806700"/>
          <p14:tracePt t="8491" x="4622800" y="3079750"/>
          <p14:tracePt t="8528" x="4254500" y="3270250"/>
          <p14:tracePt t="8530" x="4184650" y="3314700"/>
          <p14:tracePt t="8565" x="3981450" y="3644900"/>
          <p14:tracePt t="8592" x="3879850" y="4006850"/>
          <p14:tracePt t="8594" x="3860800" y="4152900"/>
          <p14:tracePt t="8630" x="3860800" y="4584700"/>
          <p14:tracePt t="8679" x="4121150" y="4914900"/>
          <p14:tracePt t="8709" x="4578350" y="5168900"/>
          <p14:tracePt t="8742" x="5175250" y="5372100"/>
          <p14:tracePt t="8759" x="5562600" y="5441950"/>
          <p14:tracePt t="8799" x="6604000" y="5448300"/>
          <p14:tracePt t="8834" x="7550150" y="5314950"/>
          <p14:tracePt t="8836" x="7715250" y="5295900"/>
          <p14:tracePt t="8852" x="7918450" y="5264150"/>
          <p14:tracePt t="8893" x="8051800" y="5238750"/>
          <p14:tracePt t="8930" x="8051800" y="5232400"/>
          <p14:tracePt t="9029" x="0" y="0"/>
        </p14:tracePtLst>
      </p14:laserTraceLst>
    </p:ext>
    <p:ext uri="{E180D4A7-C9FB-4DFB-919C-405C955672EB}">
      <p14:showEvtLst xmlns:p14="http://schemas.microsoft.com/office/powerpoint/2010/main">
        <p14:playEvt time="184" objId="209"/>
        <p14:stopEvt time="11782" objId="209"/>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6"/>
                <a:t>  </a:t>
              </a:r>
              <a:endParaRPr lang="zh-CN" altLang="en-US" sz="1896"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6" dirty="0"/>
            </a:p>
          </p:txBody>
        </p:sp>
        <p:sp>
          <p:nvSpPr>
            <p:cNvPr id="428" name="矩形 427"/>
            <p:cNvSpPr/>
            <p:nvPr/>
          </p:nvSpPr>
          <p:spPr bwMode="auto">
            <a:xfrm>
              <a:off x="180415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6"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rgbClr val="FF0000"/>
                    </a:solidFill>
                    <a:latin typeface="Segoe UI" panose="020B0502040204020203" pitchFamily="34" charset="0"/>
                    <a:cs typeface="Segoe UI" panose="020B0502040204020203" pitchFamily="34" charset="0"/>
                  </a:rPr>
                  <a:t>0</a:t>
                </a:r>
                <a:endParaRPr lang="zh-CN" altLang="en-US" sz="1327"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2949704096"/>
      </p:ext>
    </p:extLst>
  </p:cSld>
  <p:clrMapOvr>
    <a:masterClrMapping/>
  </p:clrMapOvr>
  <p:transition spd="slow" advTm="6000"/>
  <p:extLst>
    <p:ext uri="{E180D4A7-C9FB-4DFB-919C-405C955672EB}">
      <p14:showEvtLst xmlns:p14="http://schemas.microsoft.com/office/powerpoint/2010/main">
        <p14:playEvt time="2820" objId="208"/>
        <p14:stopEvt time="6109" objId="208"/>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p>
        </p:txBody>
      </p:sp>
      <p:graphicFrame>
        <p:nvGraphicFramePr>
          <p:cNvPr id="7" name="表格 6"/>
          <p:cNvGraphicFramePr>
            <a:graphicFrameLocks noGrp="1"/>
          </p:cNvGraphicFramePr>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270767773"/>
                    </a:ext>
                  </a:extLst>
                </a:gridCol>
                <a:gridCol w="720000">
                  <a:extLst>
                    <a:ext uri="{9D8B030D-6E8A-4147-A177-3AD203B41FA5}">
                      <a16:colId xmlns:a16="http://schemas.microsoft.com/office/drawing/2014/main" val="3156792845"/>
                    </a:ext>
                  </a:extLst>
                </a:gridCol>
                <a:gridCol w="245726">
                  <a:extLst>
                    <a:ext uri="{9D8B030D-6E8A-4147-A177-3AD203B41FA5}">
                      <a16:colId xmlns:a16="http://schemas.microsoft.com/office/drawing/2014/main" val="238359527"/>
                    </a:ext>
                  </a:extLst>
                </a:gridCol>
                <a:gridCol w="245726">
                  <a:extLst>
                    <a:ext uri="{9D8B030D-6E8A-4147-A177-3AD203B41FA5}">
                      <a16:colId xmlns:a16="http://schemas.microsoft.com/office/drawing/2014/main" val="3433672658"/>
                    </a:ext>
                  </a:extLst>
                </a:gridCol>
                <a:gridCol w="245726">
                  <a:extLst>
                    <a:ext uri="{9D8B030D-6E8A-4147-A177-3AD203B41FA5}">
                      <a16:colId xmlns:a16="http://schemas.microsoft.com/office/drawing/2014/main" val="12004115"/>
                    </a:ext>
                  </a:extLst>
                </a:gridCol>
                <a:gridCol w="245726">
                  <a:extLst>
                    <a:ext uri="{9D8B030D-6E8A-4147-A177-3AD203B41FA5}">
                      <a16:colId xmlns:a16="http://schemas.microsoft.com/office/drawing/2014/main" val="1466304845"/>
                    </a:ext>
                  </a:extLst>
                </a:gridCol>
                <a:gridCol w="245726">
                  <a:extLst>
                    <a:ext uri="{9D8B030D-6E8A-4147-A177-3AD203B41FA5}">
                      <a16:colId xmlns:a16="http://schemas.microsoft.com/office/drawing/2014/main" val="2135695334"/>
                    </a:ext>
                  </a:extLst>
                </a:gridCol>
                <a:gridCol w="245726">
                  <a:extLst>
                    <a:ext uri="{9D8B030D-6E8A-4147-A177-3AD203B41FA5}">
                      <a16:colId xmlns:a16="http://schemas.microsoft.com/office/drawing/2014/main" val="898827066"/>
                    </a:ext>
                  </a:extLst>
                </a:gridCol>
                <a:gridCol w="245726">
                  <a:extLst>
                    <a:ext uri="{9D8B030D-6E8A-4147-A177-3AD203B41FA5}">
                      <a16:colId xmlns:a16="http://schemas.microsoft.com/office/drawing/2014/main" val="2032965003"/>
                    </a:ext>
                  </a:extLst>
                </a:gridCol>
                <a:gridCol w="245726">
                  <a:extLst>
                    <a:ext uri="{9D8B030D-6E8A-4147-A177-3AD203B41FA5}">
                      <a16:colId xmlns:a16="http://schemas.microsoft.com/office/drawing/2014/main" val="340906701"/>
                    </a:ext>
                  </a:extLst>
                </a:gridCol>
                <a:gridCol w="245726">
                  <a:extLst>
                    <a:ext uri="{9D8B030D-6E8A-4147-A177-3AD203B41FA5}">
                      <a16:colId xmlns:a16="http://schemas.microsoft.com/office/drawing/2014/main" val="3508975063"/>
                    </a:ext>
                  </a:extLst>
                </a:gridCol>
                <a:gridCol w="245726">
                  <a:extLst>
                    <a:ext uri="{9D8B030D-6E8A-4147-A177-3AD203B41FA5}">
                      <a16:colId xmlns:a16="http://schemas.microsoft.com/office/drawing/2014/main" val="2386847967"/>
                    </a:ext>
                  </a:extLst>
                </a:gridCol>
                <a:gridCol w="245726">
                  <a:extLst>
                    <a:ext uri="{9D8B030D-6E8A-4147-A177-3AD203B41FA5}">
                      <a16:colId xmlns:a16="http://schemas.microsoft.com/office/drawing/2014/main" val="2262381123"/>
                    </a:ext>
                  </a:extLst>
                </a:gridCol>
                <a:gridCol w="245726">
                  <a:extLst>
                    <a:ext uri="{9D8B030D-6E8A-4147-A177-3AD203B41FA5}">
                      <a16:colId xmlns:a16="http://schemas.microsoft.com/office/drawing/2014/main" val="1214181797"/>
                    </a:ext>
                  </a:extLst>
                </a:gridCol>
                <a:gridCol w="245726">
                  <a:extLst>
                    <a:ext uri="{9D8B030D-6E8A-4147-A177-3AD203B41FA5}">
                      <a16:colId xmlns:a16="http://schemas.microsoft.com/office/drawing/2014/main" val="3498259313"/>
                    </a:ext>
                  </a:extLst>
                </a:gridCol>
                <a:gridCol w="245726">
                  <a:extLst>
                    <a:ext uri="{9D8B030D-6E8A-4147-A177-3AD203B41FA5}">
                      <a16:colId xmlns:a16="http://schemas.microsoft.com/office/drawing/2014/main" val="3007590834"/>
                    </a:ext>
                  </a:extLst>
                </a:gridCol>
                <a:gridCol w="245726">
                  <a:extLst>
                    <a:ext uri="{9D8B030D-6E8A-4147-A177-3AD203B41FA5}">
                      <a16:colId xmlns:a16="http://schemas.microsoft.com/office/drawing/2014/main" val="685439189"/>
                    </a:ext>
                  </a:extLst>
                </a:gridCol>
                <a:gridCol w="245726">
                  <a:extLst>
                    <a:ext uri="{9D8B030D-6E8A-4147-A177-3AD203B41FA5}">
                      <a16:colId xmlns:a16="http://schemas.microsoft.com/office/drawing/2014/main" val="4153453923"/>
                    </a:ext>
                  </a:extLst>
                </a:gridCol>
                <a:gridCol w="245726">
                  <a:extLst>
                    <a:ext uri="{9D8B030D-6E8A-4147-A177-3AD203B41FA5}">
                      <a16:colId xmlns:a16="http://schemas.microsoft.com/office/drawing/2014/main" val="86663297"/>
                    </a:ext>
                  </a:extLst>
                </a:gridCol>
                <a:gridCol w="245726">
                  <a:extLst>
                    <a:ext uri="{9D8B030D-6E8A-4147-A177-3AD203B41FA5}">
                      <a16:colId xmlns:a16="http://schemas.microsoft.com/office/drawing/2014/main" val="3642221811"/>
                    </a:ext>
                  </a:extLst>
                </a:gridCol>
                <a:gridCol w="245726">
                  <a:extLst>
                    <a:ext uri="{9D8B030D-6E8A-4147-A177-3AD203B41FA5}">
                      <a16:colId xmlns:a16="http://schemas.microsoft.com/office/drawing/2014/main" val="1094639360"/>
                    </a:ext>
                  </a:extLst>
                </a:gridCol>
                <a:gridCol w="245726">
                  <a:extLst>
                    <a:ext uri="{9D8B030D-6E8A-4147-A177-3AD203B41FA5}">
                      <a16:colId xmlns:a16="http://schemas.microsoft.com/office/drawing/2014/main" val="2967049056"/>
                    </a:ext>
                  </a:extLst>
                </a:gridCol>
                <a:gridCol w="245726">
                  <a:extLst>
                    <a:ext uri="{9D8B030D-6E8A-4147-A177-3AD203B41FA5}">
                      <a16:colId xmlns:a16="http://schemas.microsoft.com/office/drawing/2014/main" val="2867586446"/>
                    </a:ext>
                  </a:extLst>
                </a:gridCol>
                <a:gridCol w="245726">
                  <a:extLst>
                    <a:ext uri="{9D8B030D-6E8A-4147-A177-3AD203B41FA5}">
                      <a16:colId xmlns:a16="http://schemas.microsoft.com/office/drawing/2014/main" val="3044605648"/>
                    </a:ext>
                  </a:extLst>
                </a:gridCol>
                <a:gridCol w="245726">
                  <a:extLst>
                    <a:ext uri="{9D8B030D-6E8A-4147-A177-3AD203B41FA5}">
                      <a16:colId xmlns:a16="http://schemas.microsoft.com/office/drawing/2014/main" val="2227277840"/>
                    </a:ext>
                  </a:extLst>
                </a:gridCol>
                <a:gridCol w="245726">
                  <a:extLst>
                    <a:ext uri="{9D8B030D-6E8A-4147-A177-3AD203B41FA5}">
                      <a16:colId xmlns:a16="http://schemas.microsoft.com/office/drawing/2014/main" val="3108480465"/>
                    </a:ext>
                  </a:extLst>
                </a:gridCol>
                <a:gridCol w="245726">
                  <a:extLst>
                    <a:ext uri="{9D8B030D-6E8A-4147-A177-3AD203B41FA5}">
                      <a16:colId xmlns:a16="http://schemas.microsoft.com/office/drawing/2014/main" val="1008177082"/>
                    </a:ext>
                  </a:extLst>
                </a:gridCol>
                <a:gridCol w="245726">
                  <a:extLst>
                    <a:ext uri="{9D8B030D-6E8A-4147-A177-3AD203B41FA5}">
                      <a16:colId xmlns:a16="http://schemas.microsoft.com/office/drawing/2014/main" val="387109370"/>
                    </a:ext>
                  </a:extLst>
                </a:gridCol>
                <a:gridCol w="245726">
                  <a:extLst>
                    <a:ext uri="{9D8B030D-6E8A-4147-A177-3AD203B41FA5}">
                      <a16:colId xmlns:a16="http://schemas.microsoft.com/office/drawing/2014/main" val="3689188623"/>
                    </a:ext>
                  </a:extLst>
                </a:gridCol>
                <a:gridCol w="245726">
                  <a:extLst>
                    <a:ext uri="{9D8B030D-6E8A-4147-A177-3AD203B41FA5}">
                      <a16:colId xmlns:a16="http://schemas.microsoft.com/office/drawing/2014/main" val="3934847081"/>
                    </a:ext>
                  </a:extLst>
                </a:gridCol>
                <a:gridCol w="245726">
                  <a:extLst>
                    <a:ext uri="{9D8B030D-6E8A-4147-A177-3AD203B41FA5}">
                      <a16:colId xmlns:a16="http://schemas.microsoft.com/office/drawing/2014/main" val="858956197"/>
                    </a:ext>
                  </a:extLst>
                </a:gridCol>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493414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8169243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2797809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670338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61367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59753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8186237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3298809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5590164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926619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64482027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7951705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9212519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18784097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27897934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511646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46279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79268468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938771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8403982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1050751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40801434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85339334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6970608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73132943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224003308"/>
                  </a:ext>
                </a:extLst>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tx1"/>
                  </a:solidFill>
                </a:rPr>
                <a:t>取指微程序</a:t>
              </a:r>
              <a:endParaRPr lang="zh-CN" altLang="en-US" sz="1707"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spTree>
    <p:custDataLst>
      <p:tags r:id="rId1"/>
    </p:custDataLst>
    <p:extLst>
      <p:ext uri="{BB962C8B-B14F-4D97-AF65-F5344CB8AC3E}">
        <p14:creationId xmlns:p14="http://schemas.microsoft.com/office/powerpoint/2010/main" val="1627102846"/>
      </p:ext>
    </p:extLst>
  </p:cSld>
  <p:clrMapOvr>
    <a:masterClrMapping/>
  </p:clrMapOvr>
  <p:transition spd="slow" advTm="76227">
    <p:fade/>
  </p:transition>
  <p:extLst>
    <p:ext uri="{3A86A75C-4F4B-4683-9AE1-C65F6400EC91}">
      <p14:laserTraceLst xmlns:p14="http://schemas.microsoft.com/office/powerpoint/2010/main">
        <p14:tracePtLst>
          <p14:tracePt t="2997" x="1924050" y="1308100"/>
          <p14:tracePt t="3162" x="1936750" y="1333500"/>
          <p14:tracePt t="3192" x="1936750" y="1352550"/>
          <p14:tracePt t="3211" x="1936750" y="1384300"/>
          <p14:tracePt t="3251" x="1943100" y="1428750"/>
          <p14:tracePt t="3270" x="1943100" y="1441450"/>
          <p14:tracePt t="3308" x="1943100" y="1498600"/>
          <p14:tracePt t="3337" x="1949450" y="1562100"/>
          <p14:tracePt t="3338" x="1949450" y="1593850"/>
          <p14:tracePt t="3367" x="1949450" y="1651000"/>
          <p14:tracePt t="3397" x="1955800" y="1765300"/>
          <p14:tracePt t="3426" x="1955800" y="1822450"/>
          <p14:tracePt t="3444" x="1955800" y="1911350"/>
          <p14:tracePt t="3483" x="1955800" y="2063750"/>
          <p14:tracePt t="3503" x="1955800" y="2108200"/>
          <p14:tracePt t="3542" x="1955800" y="2273300"/>
          <p14:tracePt t="3559" x="1955800" y="2317750"/>
          <p14:tracePt t="3597" x="1955800" y="2387600"/>
          <p14:tracePt t="3629" x="1955800" y="2457450"/>
          <p14:tracePt t="3659" x="1955800" y="2584450"/>
          <p14:tracePt t="3716" x="1974850" y="2800350"/>
          <p14:tracePt t="3735" x="1981200" y="2844800"/>
          <p14:tracePt t="3775" x="1981200" y="2927350"/>
          <p14:tracePt t="3794" x="1987550" y="2965450"/>
          <p14:tracePt t="3833" x="1987550" y="3086100"/>
          <p14:tracePt t="3863" x="1993900" y="3206750"/>
          <p14:tracePt t="3895" x="1993900" y="3308350"/>
          <p14:tracePt t="3925" x="1993900" y="3435350"/>
          <p14:tracePt t="3957" x="1993900" y="3543300"/>
          <p14:tracePt t="3958" x="2000250" y="3606800"/>
          <p14:tracePt t="3991" x="2006600" y="3727450"/>
          <p14:tracePt t="4021" x="2006600" y="3803650"/>
          <p14:tracePt t="4050" x="2006600" y="3867150"/>
          <p14:tracePt t="4068" x="2006600" y="3886200"/>
          <p14:tracePt t="4106" x="2006600" y="4006850"/>
          <p14:tracePt t="4125" x="2006600" y="4095750"/>
          <p14:tracePt t="4164" x="2006600" y="4203700"/>
          <p14:tracePt t="4194" x="2006600" y="4273550"/>
          <p14:tracePt t="4224" x="2006600" y="4324350"/>
          <p14:tracePt t="4254" x="2006600" y="4387850"/>
          <p14:tracePt t="4272" x="2006600" y="4451350"/>
          <p14:tracePt t="4310" x="2006600" y="4540250"/>
          <p14:tracePt t="4330" x="2006600" y="4603750"/>
          <p14:tracePt t="4369" x="2006600" y="4660900"/>
          <p14:tracePt t="4371" x="2006600" y="4673600"/>
          <p14:tracePt t="4389" x="2012950" y="4749800"/>
          <p14:tracePt t="4427" x="2044700" y="4997450"/>
          <p14:tracePt t="4457" x="2076450" y="5194300"/>
          <p14:tracePt t="4459" x="2095500" y="5257800"/>
          <p14:tracePt t="4487" x="2120900" y="5403850"/>
          <p14:tracePt t="4542" x="2146300" y="5607050"/>
          <p14:tracePt t="4561" x="2146300" y="5632450"/>
          <p14:tracePt t="4600" x="2165350" y="5708650"/>
          <p14:tracePt t="4618" x="2184400" y="5784850"/>
          <p14:tracePt t="4657" x="2203450" y="5911850"/>
          <p14:tracePt t="4712" x="2209800" y="6013450"/>
          <p14:tracePt t="4732" x="2216150" y="6057900"/>
          <p14:tracePt t="4773" x="2222500" y="6102350"/>
          <p14:tracePt t="4793" x="2222500" y="6127750"/>
          <p14:tracePt t="4831" x="2228850" y="6229350"/>
          <p14:tracePt t="4849" x="2228850" y="6273800"/>
          <p14:tracePt t="4889" x="2228850" y="6343650"/>
          <p14:tracePt t="4945" x="2228850" y="6388100"/>
          <p14:tracePt t="4977" x="2216150" y="6432550"/>
          <p14:tracePt t="5007" x="2203450" y="6496050"/>
          <p14:tracePt t="5025" x="2197100" y="6521450"/>
          <p14:tracePt t="5066" x="2178050" y="6578600"/>
          <p14:tracePt t="5087" x="2171700" y="6597650"/>
          <p14:tracePt t="5125" x="2171700" y="6604000"/>
          <p14:tracePt t="5225" x="2165350" y="6623050"/>
          <p14:tracePt t="5358" x="2159000" y="6623050"/>
          <p14:tracePt t="5594" x="2159000" y="6591300"/>
          <p14:tracePt t="5612" x="2165350" y="6546850"/>
          <p14:tracePt t="5652" x="2190750" y="6356350"/>
          <p14:tracePt t="5652" x="0" y="0"/>
        </p14:tracePtLst>
        <p14:tracePtLst>
          <p14:tracePt t="11607" x="10128250" y="1993900"/>
          <p14:tracePt t="11651" x="10172700" y="1993900"/>
          <p14:tracePt t="11683" x="10318750" y="1987550"/>
          <p14:tracePt t="11712" x="10547350" y="1962150"/>
          <p14:tracePt t="11729" x="10674350" y="1955800"/>
          <p14:tracePt t="11768" x="10947400" y="1955800"/>
          <p14:tracePt t="11823" x="11226800" y="1885950"/>
          <p14:tracePt t="11851" x="11322050" y="1835150"/>
          <p14:tracePt t="11880" x="11372850" y="1803400"/>
          <p14:tracePt t="11910" x="11404600" y="1771650"/>
          <p14:tracePt t="11966" x="11480800" y="1689100"/>
          <p14:tracePt t="11985" x="11493500" y="1651000"/>
          <p14:tracePt t="12023" x="11493500" y="1625600"/>
          <p14:tracePt t="12024" x="11493500" y="1612900"/>
          <p14:tracePt t="12052" x="11493500" y="1587500"/>
          <p14:tracePt t="12092" x="11455400" y="1536700"/>
          <p14:tracePt t="12148" x="11201400" y="1397000"/>
          <p14:tracePt t="12176" x="11068050" y="1365250"/>
          <p14:tracePt t="12195" x="10928350" y="1346200"/>
          <p14:tracePt t="12234" x="10775950" y="1346200"/>
          <p14:tracePt t="12254" x="10725150" y="1346200"/>
          <p14:tracePt t="12293" x="10617200" y="1377950"/>
          <p14:tracePt t="12320" x="10515600" y="1403350"/>
          <p14:tracePt t="12322" x="10445750" y="1416050"/>
          <p14:tracePt t="12339" x="10350500" y="1416050"/>
          <p14:tracePt t="12362" x="10261600" y="1422400"/>
          <p14:tracePt t="12380" x="10223500" y="1422400"/>
          <p14:tracePt t="12420" x="10160000" y="1454150"/>
          <p14:tracePt t="12477" x="10033000" y="1536700"/>
          <p14:tracePt t="12506" x="9994900" y="1568450"/>
          <p14:tracePt t="12524" x="9975850" y="1600200"/>
          <p14:tracePt t="12563" x="9963150" y="1657350"/>
          <p14:tracePt t="12565" x="9956800" y="1663700"/>
          <p14:tracePt t="12583" x="9956800" y="1682750"/>
          <p14:tracePt t="12621" x="9956800" y="1708150"/>
          <p14:tracePt t="12650" x="9982200" y="1758950"/>
          <p14:tracePt t="12679" x="10033000" y="1822450"/>
          <p14:tracePt t="12709" x="10077450" y="1854200"/>
          <p14:tracePt t="12711" x="10090150" y="1866900"/>
          <p14:tracePt t="12727" x="10115550" y="1879600"/>
          <p14:tracePt t="12766" x="10204450" y="1917700"/>
          <p14:tracePt t="12785" x="10261600" y="1930400"/>
          <p14:tracePt t="12824" x="10553700" y="1968500"/>
          <p14:tracePt t="12841" x="10655300" y="1968500"/>
          <p14:tracePt t="12880" x="10966450" y="1968500"/>
          <p14:tracePt t="12908" x="11125200" y="1968500"/>
          <p14:tracePt t="12964" x="11309350" y="1936750"/>
          <p14:tracePt t="12966" x="11315700" y="1936750"/>
          <p14:tracePt t="12985" x="11360150" y="1924050"/>
          <p14:tracePt t="13024" x="11410950" y="1892300"/>
          <p14:tracePt t="13042" x="11417300" y="1885950"/>
          <p14:tracePt t="13083" x="11436350" y="1847850"/>
          <p14:tracePt t="13113" x="11442700" y="1790700"/>
          <p14:tracePt t="13166" x="11423650" y="1714500"/>
          <p14:tracePt t="13168" x="11417300" y="1708150"/>
          <p14:tracePt t="13196" x="11379200" y="1676400"/>
          <p14:tracePt t="13215" x="11353800" y="1657350"/>
          <p14:tracePt t="13216" x="11322050" y="1638300"/>
          <p14:tracePt t="13229" x="11309350" y="1625600"/>
          <p14:tracePt t="13247" x="11233150" y="1600200"/>
          <p14:tracePt t="13284" x="10985500" y="1555750"/>
          <p14:tracePt t="13302" x="10883900" y="1536700"/>
          <p14:tracePt t="13340" x="10623550" y="1511300"/>
          <p14:tracePt t="13367" x="10560050" y="1511300"/>
          <p14:tracePt t="13396" x="10471150" y="1543050"/>
          <p14:tracePt t="13414" x="10433050" y="1568450"/>
          <p14:tracePt t="13452" x="10312400" y="1631950"/>
          <p14:tracePt t="13472" x="10287000" y="1651000"/>
          <p14:tracePt t="13519" x="10255250" y="1682750"/>
          <p14:tracePt t="13537" x="10255250" y="1689100"/>
          <p14:tracePt t="13632" x="10248900" y="1689100"/>
          <p14:tracePt t="13649" x="10242550" y="1682750"/>
          <p14:tracePt t="13649" x="0" y="0"/>
        </p14:tracePtLst>
        <p14:tracePtLst>
          <p14:tracePt t="14670" x="2203450" y="1492250"/>
          <p14:tracePt t="14685" x="2209800" y="1492250"/>
          <p14:tracePt t="14716" x="2241550" y="1492250"/>
          <p14:tracePt t="14735" x="2254250" y="1492250"/>
          <p14:tracePt t="14775" x="2349500" y="1492250"/>
          <p14:tracePt t="14793" x="2419350" y="1492250"/>
          <p14:tracePt t="14832" x="2603500" y="1492250"/>
          <p14:tracePt t="14851" x="2660650" y="1492250"/>
          <p14:tracePt t="14864" x="2679700" y="1492250"/>
          <p14:tracePt t="14918" x="2749550" y="1466850"/>
          <p14:tracePt t="14949" x="2819400" y="1435100"/>
          <p14:tracePt t="14980" x="2844800" y="1422400"/>
          <p14:tracePt t="15034" x="2844800" y="1416050"/>
          <p14:tracePt t="15050" x="2851150" y="1397000"/>
          <p14:tracePt t="15089" x="2857500" y="1352550"/>
          <p14:tracePt t="15119" x="2813050" y="1308100"/>
          <p14:tracePt t="15155" x="2781300" y="1276350"/>
          <p14:tracePt t="15174" x="2762250" y="1263650"/>
          <p14:tracePt t="15225" x="2679700" y="1244600"/>
          <p14:tracePt t="15254" x="2622550" y="1244600"/>
          <p14:tracePt t="15257" x="2597150" y="1238250"/>
          <p14:tracePt t="15285" x="2533650" y="1238250"/>
          <p14:tracePt t="15315" x="2451100" y="1238250"/>
          <p14:tracePt t="15347" x="2330450" y="1238250"/>
          <p14:tracePt t="15403" x="2209800" y="1270000"/>
          <p14:tracePt t="15422" x="2197100" y="1276350"/>
          <p14:tracePt t="15461" x="2171700" y="1308100"/>
          <p14:tracePt t="15480" x="2152650" y="1339850"/>
          <p14:tracePt t="15518" x="2133600" y="1377950"/>
          <p14:tracePt t="15520" x="2133600" y="1390650"/>
          <p14:tracePt t="15549" x="2127250" y="1416050"/>
          <p14:tracePt t="15604" x="2127250" y="1441450"/>
          <p14:tracePt t="15623" x="2146300" y="1466850"/>
          <p14:tracePt t="15663" x="2298700" y="1530350"/>
          <p14:tracePt t="15683" x="2457450" y="1562100"/>
          <p14:tracePt t="15722" x="2730500" y="1587500"/>
          <p14:tracePt t="15742" x="2844800" y="1587500"/>
          <p14:tracePt t="15783" x="2978150" y="1562100"/>
          <p14:tracePt t="15838" x="3016250" y="1517650"/>
          <p14:tracePt t="15870" x="3022600" y="1485900"/>
          <p14:tracePt t="15888" x="3028950" y="1466850"/>
          <p14:tracePt t="15927" x="3028950" y="1422400"/>
          <p14:tracePt t="15946" x="3009900" y="1390650"/>
          <p14:tracePt t="15989" x="2940050" y="1327150"/>
          <p14:tracePt t="16009" x="2908300" y="1308100"/>
          <p14:tracePt t="16048" x="2838450" y="1282700"/>
          <p14:tracePt t="16103" x="2641600" y="1250950"/>
          <p14:tracePt t="16136" x="2559050" y="1238250"/>
          <p14:tracePt t="16153" x="2520950" y="1238250"/>
          <p14:tracePt t="16191" x="2444750" y="1238250"/>
          <p14:tracePt t="16211" x="2393950" y="1238250"/>
          <p14:tracePt t="16251" x="2317750" y="1263650"/>
          <p14:tracePt t="16271" x="2286000" y="1289050"/>
          <p14:tracePt t="16311" x="2254250" y="1339850"/>
          <p14:tracePt t="16368" x="2247900" y="1403350"/>
          <p14:tracePt t="16399" x="2266950" y="1454150"/>
          <p14:tracePt t="16400" x="2273300" y="1460500"/>
          <p14:tracePt t="16417" x="2292350" y="1479550"/>
          <p14:tracePt t="16458" x="2425700" y="1492250"/>
          <p14:tracePt t="16479" x="2571750" y="1473200"/>
          <p14:tracePt t="16517" x="2781300" y="1454150"/>
          <p14:tracePt t="16741" x="0" y="0"/>
        </p14:tracePtLst>
        <p14:tracePtLst>
          <p14:tracePt t="19029" x="2813050" y="1771650"/>
          <p14:tracePt t="19043" x="2825750" y="1771650"/>
          <p14:tracePt t="19073" x="2889250" y="1816100"/>
          <p14:tracePt t="19104" x="3073400" y="1873250"/>
          <p14:tracePt t="19134" x="3282950" y="1892300"/>
          <p14:tracePt t="19164" x="3714750" y="1898650"/>
          <p14:tracePt t="19194" x="4095750" y="1898650"/>
          <p14:tracePt t="19226" x="4489450" y="1898650"/>
          <p14:tracePt t="19257" x="4775200" y="1898650"/>
          <p14:tracePt t="19289" x="5092700" y="1885950"/>
          <p14:tracePt t="19311" x="5257800" y="1866900"/>
          <p14:tracePt t="19351" x="5581650" y="1847850"/>
          <p14:tracePt t="19353" x="5632450" y="1847850"/>
          <p14:tracePt t="19372" x="5822950" y="1847850"/>
          <p14:tracePt t="19412" x="6248400" y="1847850"/>
          <p14:tracePt t="19432" x="6483350" y="1847850"/>
          <p14:tracePt t="19472" x="6883400" y="1866900"/>
          <p14:tracePt t="19491" x="7194550" y="1885950"/>
          <p14:tracePt t="19532" x="7791450" y="1892300"/>
          <p14:tracePt t="19589" x="8375650" y="1816100"/>
          <p14:tracePt t="19620" x="8655050" y="1790700"/>
          <p14:tracePt t="19638" x="8763000" y="1771650"/>
          <p14:tracePt t="19677" x="8839200" y="1733550"/>
          <p14:tracePt t="19697" x="8839200" y="1714500"/>
          <p14:tracePt t="19737" x="8826500" y="1657350"/>
          <p14:tracePt t="19756" x="8788400" y="1619250"/>
          <p14:tracePt t="19798" x="8553450" y="1498600"/>
          <p14:tracePt t="19856" x="7607300" y="1301750"/>
          <p14:tracePt t="19888" x="7207250" y="1263650"/>
          <p14:tracePt t="19921" x="6851650" y="1219200"/>
          <p14:tracePt t="19983" x="6127750" y="1168400"/>
          <p14:tracePt t="20019" x="5848350" y="1168400"/>
          <p14:tracePt t="20078" x="5022850" y="1162050"/>
          <p14:tracePt t="20097" x="4832350" y="1162050"/>
          <p14:tracePt t="20137" x="4432300" y="1162050"/>
          <p14:tracePt t="20156" x="4241800" y="1162050"/>
          <p14:tracePt t="20195" x="3841750" y="1162050"/>
          <p14:tracePt t="20224" x="3568700" y="1162050"/>
          <p14:tracePt t="20253" x="3473450" y="1174750"/>
          <p14:tracePt t="20308" x="3282950" y="1225550"/>
          <p14:tracePt t="20326" x="3206750" y="1244600"/>
          <p14:tracePt t="20367" x="3187700" y="1250950"/>
          <p14:tracePt t="20507" x="0" y="0"/>
        </p14:tracePtLst>
        <p14:tracePtLst>
          <p14:tracePt t="22796" x="10020300" y="2940050"/>
          <p14:tracePt t="22866" x="10020300" y="2933700"/>
          <p14:tracePt t="22895" x="9994900" y="2914650"/>
          <p14:tracePt t="22925" x="9931400" y="2889250"/>
          <p14:tracePt t="22927" x="9918700" y="2889250"/>
          <p14:tracePt t="22984" x="9728200" y="2844800"/>
          <p14:tracePt t="23041" x="9563100" y="2825750"/>
          <p14:tracePt t="23059" x="9505950" y="2819400"/>
          <p14:tracePt t="23099" x="9359900" y="2806700"/>
          <p14:tracePt t="23129" x="9271000" y="2800350"/>
          <p14:tracePt t="23160" x="9207500" y="2800350"/>
          <p14:tracePt t="23162" x="9194800" y="2800350"/>
          <p14:tracePt t="23190" x="9137650" y="2800350"/>
          <p14:tracePt t="23245" x="8953500" y="2819400"/>
          <p14:tracePt t="23265" x="8851900" y="2825750"/>
          <p14:tracePt t="23304" x="8737600" y="2838450"/>
          <p14:tracePt t="23306" x="8718550" y="2838450"/>
          <p14:tracePt t="23323" x="8661400" y="2851150"/>
          <p14:tracePt t="23365" x="8629650" y="2857500"/>
          <p14:tracePt t="23428" x="8604250" y="2882900"/>
          <p14:tracePt t="23460" x="8585200" y="2908300"/>
          <p14:tracePt t="23493" x="8572500" y="2933700"/>
          <p14:tracePt t="23523" x="8566150" y="2952750"/>
          <p14:tracePt t="23553" x="8566150" y="2965450"/>
          <p14:tracePt t="23555" x="8566150" y="2971800"/>
          <p14:tracePt t="23584" x="8566150" y="2990850"/>
          <p14:tracePt t="23614" x="8578850" y="3028950"/>
          <p14:tracePt t="23670" x="8636000" y="3060700"/>
          <p14:tracePt t="23691" x="8674100" y="3079750"/>
          <p14:tracePt t="23730" x="8794750" y="3105150"/>
          <p14:tracePt t="23749" x="8934450" y="3124200"/>
          <p14:tracePt t="23791" x="9061450" y="3136900"/>
          <p14:tracePt t="23822" x="9182100" y="3143250"/>
          <p14:tracePt t="23853" x="9302750" y="3143250"/>
          <p14:tracePt t="23882" x="9398000" y="3143250"/>
          <p14:tracePt t="23913" x="9531350" y="3143250"/>
          <p14:tracePt t="23944" x="9632950" y="3136900"/>
          <p14:tracePt t="23945" x="9658350" y="3136900"/>
          <p14:tracePt t="23976" x="9766300" y="3136900"/>
          <p14:tracePt t="24010" x="9836150" y="3130550"/>
          <p14:tracePt t="24042" x="9906000" y="3111500"/>
          <p14:tracePt t="24074" x="9931400" y="3105150"/>
          <p14:tracePt t="24105" x="9950450" y="3092450"/>
          <p14:tracePt t="24162" x="9956800" y="3086100"/>
          <p14:tracePt t="24180" x="9956800" y="3079750"/>
          <p14:tracePt t="24219" x="9963150" y="3060700"/>
          <p14:tracePt t="24238" x="9963150" y="3054350"/>
          <p14:tracePt t="24277" x="9963150" y="3041650"/>
          <p14:tracePt t="24332" x="9963150" y="3035300"/>
          <p14:tracePt t="24390" x="9963150" y="3022600"/>
          <p14:tracePt t="24410" x="9956800" y="3003550"/>
          <p14:tracePt t="24449" x="9925050" y="2971800"/>
          <p14:tracePt t="24479" x="9899650" y="2959100"/>
          <p14:tracePt t="24480" x="9874250" y="2946400"/>
          <p14:tracePt t="24499" x="9848850" y="2940050"/>
          <p14:tracePt t="24526" x="9804400" y="2927350"/>
          <p14:tracePt t="24548" x="9721850" y="2921000"/>
          <p14:tracePt t="24591" x="9525000" y="2914650"/>
          <p14:tracePt t="24612" x="9404350" y="2914650"/>
          <p14:tracePt t="24651" x="9239250" y="2914650"/>
          <p14:tracePt t="24670" x="9175750" y="2908300"/>
          <p14:tracePt t="24709" x="9042400" y="2908300"/>
          <p14:tracePt t="24739" x="8934450" y="2908300"/>
          <p14:tracePt t="24771" x="8832850" y="2914650"/>
          <p14:tracePt t="24803" x="8788400" y="2914650"/>
          <p14:tracePt t="24821" x="8775700" y="2921000"/>
          <p14:tracePt t="24859" x="8775700" y="2927350"/>
          <p14:tracePt t="24914" x="8775700" y="2933700"/>
          <p14:tracePt t="24930" x="0" y="0"/>
        </p14:tracePtLst>
        <p14:tracePtLst>
          <p14:tracePt t="25640" x="9931400" y="3981450"/>
          <p14:tracePt t="25652" x="9867900" y="3962400"/>
          <p14:tracePt t="25670" x="9779000" y="3943350"/>
          <p14:tracePt t="25711" x="9531350" y="3905250"/>
          <p14:tracePt t="25730" x="9461500" y="3892550"/>
          <p14:tracePt t="25744" x="9359900" y="3879850"/>
          <p14:tracePt t="25761" x="9271000" y="3879850"/>
          <p14:tracePt t="25800" x="9093200" y="3873500"/>
          <p14:tracePt t="25855" x="8864600" y="3898900"/>
          <p14:tracePt t="25885" x="8750300" y="3911600"/>
          <p14:tracePt t="25903" x="8699500" y="3917950"/>
          <p14:tracePt t="25941" x="8661400" y="3930650"/>
          <p14:tracePt t="25959" x="8648700" y="3930650"/>
          <p14:tracePt t="26000" x="8616950" y="3949700"/>
          <p14:tracePt t="26056" x="8597900" y="3968750"/>
          <p14:tracePt t="26087" x="8591550" y="3994150"/>
          <p14:tracePt t="26117" x="8578850" y="4019550"/>
          <p14:tracePt t="26136" x="8578850" y="4038600"/>
          <p14:tracePt t="26178" x="8578850" y="4070350"/>
          <p14:tracePt t="26200" x="8578850" y="4076700"/>
          <p14:tracePt t="26240" x="8623300" y="4114800"/>
          <p14:tracePt t="26259" x="8636000" y="4133850"/>
          <p14:tracePt t="26300" x="8686800" y="4178300"/>
          <p14:tracePt t="26357" x="8724900" y="4197350"/>
          <p14:tracePt t="26359" x="8756650" y="4203700"/>
          <p14:tracePt t="26388" x="8801100" y="4210050"/>
          <p14:tracePt t="26418" x="8877300" y="4229100"/>
          <p14:tracePt t="26450" x="8947150" y="4235450"/>
          <p14:tracePt t="26468" x="8985250" y="4248150"/>
          <p14:tracePt t="26508" x="9093200" y="4254500"/>
          <p14:tracePt t="26528" x="9194800" y="4267200"/>
          <p14:tracePt t="26529" x="9220200" y="4267200"/>
          <p14:tracePt t="26542" x="9258300" y="4273550"/>
          <p14:tracePt t="26559" x="9334500" y="4279900"/>
          <p14:tracePt t="26598" x="9671050" y="4292600"/>
          <p14:tracePt t="26617" x="9817100" y="4292600"/>
          <p14:tracePt t="26658" x="9956800" y="4273550"/>
          <p14:tracePt t="26714" x="9969500" y="4260850"/>
          <p14:tracePt t="26732" x="9969500" y="4254500"/>
          <p14:tracePt t="26771" x="10007600" y="4229100"/>
          <p14:tracePt t="26790" x="10020300" y="4216400"/>
          <p14:tracePt t="26829" x="10033000" y="4197350"/>
          <p14:tracePt t="26848" x="10045700" y="4184650"/>
          <p14:tracePt t="26887" x="10058400" y="4171950"/>
          <p14:tracePt t="26942" x="10058400" y="4165600"/>
          <p14:tracePt t="27131" x="10058400" y="4159250"/>
          <p14:tracePt t="27344" x="10052050" y="4146550"/>
          <p14:tracePt t="27399" x="10001250" y="4114800"/>
          <p14:tracePt t="27417" x="9994900" y="4108450"/>
          <p14:tracePt t="27456" x="9956800" y="4095750"/>
          <p14:tracePt t="27476" x="9918700" y="4089400"/>
          <p14:tracePt t="27519" x="9855200" y="4076700"/>
          <p14:tracePt t="27552" x="9753600" y="4051300"/>
          <p14:tracePt t="27584" x="9639300" y="4032250"/>
          <p14:tracePt t="27616" x="9588500" y="4019550"/>
          <p14:tracePt t="27647" x="9569450" y="4019550"/>
          <p14:tracePt t="27677" x="9550400" y="4019550"/>
          <p14:tracePt t="27708" x="9531350" y="4019550"/>
          <p14:tracePt t="27765" x="9525000" y="4019550"/>
          <p14:tracePt t="27951" x="0" y="0"/>
        </p14:tracePtLst>
        <p14:tracePtLst>
          <p14:tracePt t="29130" x="10001250" y="5054600"/>
          <p14:tracePt t="29142" x="9994900" y="5054600"/>
          <p14:tracePt t="29201" x="9912350" y="5029200"/>
          <p14:tracePt t="29230" x="9861550" y="5022850"/>
          <p14:tracePt t="29231" x="9848850" y="5022850"/>
          <p14:tracePt t="29261" x="9791700" y="5003800"/>
          <p14:tracePt t="29279" x="9721850" y="5003800"/>
          <p14:tracePt t="29291" x="9696450" y="4997450"/>
          <p14:tracePt t="29308" x="9639300" y="4991100"/>
          <p14:tracePt t="29347" x="9436100" y="4978400"/>
          <p14:tracePt t="29403" x="9169400" y="4965700"/>
          <p14:tracePt t="29434" x="9067800" y="4965700"/>
          <p14:tracePt t="29452" x="9010650" y="4965700"/>
          <p14:tracePt t="29490" x="8921750" y="4972050"/>
          <p14:tracePt t="29508" x="8883650" y="4978400"/>
          <p14:tracePt t="29550" x="8769350" y="4991100"/>
          <p14:tracePt t="29572" x="8743950" y="5003800"/>
          <p14:tracePt t="29613" x="8712200" y="5016500"/>
          <p14:tracePt t="29645" x="8699500" y="5029200"/>
          <p14:tracePt t="29676" x="8686800" y="5060950"/>
          <p14:tracePt t="29731" x="8674100" y="5143500"/>
          <p14:tracePt t="29752" x="8674100" y="5168900"/>
          <p14:tracePt t="29791" x="8693150" y="5207000"/>
          <p14:tracePt t="29809" x="8699500" y="5219700"/>
          <p14:tracePt t="29811" x="8699500" y="5226050"/>
          <p14:tracePt t="29823" x="8705850" y="5226050"/>
          <p14:tracePt t="29840" x="8718550" y="5232400"/>
          <p14:tracePt t="29881" x="8769350" y="5251450"/>
          <p14:tracePt t="29910" x="8845550" y="5270500"/>
          <p14:tracePt t="29967" x="8966200" y="5295900"/>
          <p14:tracePt t="29999" x="9029700" y="5308600"/>
          <p14:tracePt t="30029" x="9131300" y="5314950"/>
          <p14:tracePt t="30047" x="9207500" y="5321300"/>
          <p14:tracePt t="30086" x="9359900" y="5334000"/>
          <p14:tracePt t="30104" x="9429750" y="5340350"/>
          <p14:tracePt t="30144" x="9525000" y="5340350"/>
          <p14:tracePt t="30200" x="9664700" y="5340350"/>
          <p14:tracePt t="30229" x="9766300" y="5334000"/>
          <p14:tracePt t="30247" x="9855200" y="5334000"/>
          <p14:tracePt t="30286" x="9931400" y="5327650"/>
          <p14:tracePt t="30287" x="9950450" y="5314950"/>
          <p14:tracePt t="30305" x="9963150" y="5314950"/>
          <p14:tracePt t="30345" x="10026650" y="5289550"/>
          <p14:tracePt t="30363" x="10045700" y="5283200"/>
          <p14:tracePt t="30403" x="10064750" y="5270500"/>
          <p14:tracePt t="30432" x="10064750" y="5264150"/>
          <p14:tracePt t="30461" x="10064750" y="5251450"/>
          <p14:tracePt t="30491" x="10064750" y="5226050"/>
          <p14:tracePt t="30509" x="10064750" y="5213350"/>
          <p14:tracePt t="30548" x="10033000" y="5156200"/>
          <p14:tracePt t="30569" x="10007600" y="5130800"/>
          <p14:tracePt t="30608" x="9963150" y="5105400"/>
          <p14:tracePt t="30610" x="9950450" y="5099050"/>
          <p14:tracePt t="30638" x="9912350" y="5092700"/>
          <p14:tracePt t="30666" x="9848850" y="5086350"/>
          <p14:tracePt t="30696" x="9785350" y="5080000"/>
          <p14:tracePt t="30697" x="9753600" y="5073650"/>
          <p14:tracePt t="30726" x="9683750" y="5067300"/>
          <p14:tracePt t="30755" x="9594850" y="5060950"/>
          <p14:tracePt t="30773" x="9544050" y="5054600"/>
          <p14:tracePt t="30812" x="9366250" y="5048250"/>
          <p14:tracePt t="30832" x="9283700" y="5048250"/>
          <p14:tracePt t="30870" x="9163050" y="5048250"/>
          <p14:tracePt t="30900" x="9105900" y="5048250"/>
          <p14:tracePt t="30901" x="9093200" y="5048250"/>
          <p14:tracePt t="30931" x="9010650" y="5054600"/>
          <p14:tracePt t="30964" x="8972550" y="5060950"/>
          <p14:tracePt t="30965" x="8934450" y="5067300"/>
          <p14:tracePt t="30996" x="8909050" y="5073650"/>
          <p14:tracePt t="31025" x="8896350" y="5080000"/>
          <p14:tracePt t="31055" x="8877300" y="5086350"/>
          <p14:tracePt t="31086" x="8851900" y="5099050"/>
          <p14:tracePt t="31104" x="8845550" y="5105400"/>
          <p14:tracePt t="31141" x="8832850" y="5118100"/>
          <p14:tracePt t="31160" x="8832850" y="5124450"/>
          <p14:tracePt t="31198" x="8826500" y="5156200"/>
          <p14:tracePt t="31339" x="8826500" y="5181600"/>
          <p14:tracePt t="31340" x="0" y="0"/>
        </p14:tracePtLst>
        <p14:tracePtLst>
          <p14:tracePt t="32029" x="9988550" y="5721350"/>
          <p14:tracePt t="32059" x="9963150" y="5715000"/>
          <p14:tracePt t="32101" x="9880600" y="5702300"/>
          <p14:tracePt t="32120" x="9836150" y="5702300"/>
          <p14:tracePt t="32160" x="9715500" y="5702300"/>
          <p14:tracePt t="32178" x="9658350" y="5702300"/>
          <p14:tracePt t="32218" x="9544050" y="5702300"/>
          <p14:tracePt t="32235" x="9474200" y="5702300"/>
          <p14:tracePt t="32248" x="9410700" y="5702300"/>
          <p14:tracePt t="32278" x="9302750" y="5702300"/>
          <p14:tracePt t="32309" x="9232900" y="5702300"/>
          <p14:tracePt t="32310" x="9194800" y="5702300"/>
          <p14:tracePt t="32340" x="9124950" y="5702300"/>
          <p14:tracePt t="32359" x="9067800" y="5708650"/>
          <p14:tracePt t="32399" x="9017000" y="5708650"/>
          <p14:tracePt t="32417" x="9010650" y="5715000"/>
          <p14:tracePt t="32458" x="8978900" y="5721350"/>
          <p14:tracePt t="32477" x="8928100" y="5734050"/>
          <p14:tracePt t="32516" x="8832850" y="5765800"/>
          <p14:tracePt t="32574" x="8820150" y="5784850"/>
          <p14:tracePt t="32609" x="8801100" y="5829300"/>
          <p14:tracePt t="32675" x="8782050" y="5886450"/>
          <p14:tracePt t="32780" x="8820150" y="5911850"/>
          <p14:tracePt t="32810" x="8947150" y="5949950"/>
          <p14:tracePt t="32840" x="9156700" y="5994400"/>
          <p14:tracePt t="32841" x="9194800" y="6000750"/>
          <p14:tracePt t="32870" x="9315450" y="6000750"/>
          <p14:tracePt t="32900" x="9359900" y="6000750"/>
          <p14:tracePt t="32918" x="9391650" y="6000750"/>
          <p14:tracePt t="32957" x="9486900" y="5994400"/>
          <p14:tracePt t="32977" x="9588500" y="5988050"/>
          <p14:tracePt t="33018" x="9759950" y="5988050"/>
          <p14:tracePt t="33020" x="9766300" y="5988050"/>
          <p14:tracePt t="33040" x="9785350" y="5988050"/>
          <p14:tracePt t="33082" x="9817100" y="5988050"/>
          <p14:tracePt t="33084" x="9836150" y="5981700"/>
          <p14:tracePt t="33103" x="9867900" y="5962650"/>
          <p14:tracePt t="33144" x="10045700" y="5930900"/>
          <p14:tracePt t="33199" x="10077450" y="5918200"/>
          <p14:tracePt t="33255" x="10083800" y="5911850"/>
          <p14:tracePt t="33272" x="10083800" y="5905500"/>
          <p14:tracePt t="33310" x="10083800" y="5899150"/>
          <p14:tracePt t="33452" x="0" y="0"/>
        </p14:tracePtLst>
        <p14:tracePtLst>
          <p14:tracePt t="33993" x="9867900" y="6369050"/>
          <p14:tracePt t="34006" x="9855200" y="6362700"/>
          <p14:tracePt t="34038" x="9817100" y="6350000"/>
          <p14:tracePt t="34073" x="9721850" y="6350000"/>
          <p14:tracePt t="34093" x="9645650" y="6343650"/>
          <p14:tracePt t="34131" x="9525000" y="6343650"/>
          <p14:tracePt t="34160" x="9398000" y="6337300"/>
          <p14:tracePt t="34217" x="9264650" y="6337300"/>
          <p14:tracePt t="34236" x="9207500" y="6337300"/>
          <p14:tracePt t="34274" x="9067800" y="6343650"/>
          <p14:tracePt t="34294" x="9023350" y="6343650"/>
          <p14:tracePt t="34333" x="8915400" y="6350000"/>
          <p14:tracePt t="34336" x="8909050" y="6350000"/>
          <p14:tracePt t="34364" x="8877300" y="6350000"/>
          <p14:tracePt t="34394" x="8851900" y="6356350"/>
          <p14:tracePt t="34449" x="8832850" y="6362700"/>
          <p14:tracePt t="34471" x="8820150" y="6375400"/>
          <p14:tracePt t="34509" x="8788400" y="6426200"/>
          <p14:tracePt t="34526" x="8782050" y="6432550"/>
          <p14:tracePt t="34564" x="8775700" y="6457950"/>
          <p14:tracePt t="34623" x="8775700" y="6489700"/>
          <p14:tracePt t="34653" x="8813800" y="6515100"/>
          <p14:tracePt t="34681" x="8877300" y="6534150"/>
          <p14:tracePt t="34698" x="8921750" y="6546850"/>
          <p14:tracePt t="34699" x="8934450" y="6546850"/>
          <p14:tracePt t="34711" x="8947150" y="6553200"/>
          <p14:tracePt t="34729" x="8966200" y="6559550"/>
          <p14:tracePt t="34768" x="8991600" y="6559550"/>
          <p14:tracePt t="34786" x="8997950" y="6559550"/>
          <p14:tracePt t="34825" x="9074150" y="6559550"/>
          <p14:tracePt t="34827" x="9105900" y="6559550"/>
          <p14:tracePt t="34844" x="9163050" y="6559550"/>
          <p14:tracePt t="34856" x="9182100" y="6559550"/>
          <p14:tracePt t="34884" x="9334500" y="6565900"/>
          <p14:tracePt t="34914" x="9398000" y="6565900"/>
          <p14:tracePt t="34932" x="9410700" y="6565900"/>
          <p14:tracePt t="34971" x="9436100" y="6565900"/>
          <p14:tracePt t="34991" x="9499600" y="6565900"/>
          <p14:tracePt t="35032" x="9690100" y="6565900"/>
          <p14:tracePt t="35050" x="9766300" y="6565900"/>
          <p14:tracePt t="35088" x="9855200" y="6565900"/>
          <p14:tracePt t="35118" x="9918700" y="6565900"/>
          <p14:tracePt t="35147" x="9931400" y="6565900"/>
          <p14:tracePt t="35201" x="9937750" y="6565900"/>
          <p14:tracePt t="35256" x="9950450" y="6559550"/>
          <p14:tracePt t="35285" x="9950450" y="6553200"/>
          <p14:tracePt t="35393" x="0" y="0"/>
        </p14:tracePtLst>
        <p14:tracePtLst>
          <p14:tracePt t="39161" x="8858250" y="3162300"/>
          <p14:tracePt t="39229" x="8883650" y="3162300"/>
          <p14:tracePt t="39259" x="8940800" y="3162300"/>
          <p14:tracePt t="39289" x="9042400" y="3175000"/>
          <p14:tracePt t="39320" x="9194800" y="3187700"/>
          <p14:tracePt t="39349" x="9277350" y="3194050"/>
          <p14:tracePt t="39382" x="9328150" y="3194050"/>
          <p14:tracePt t="39413" x="9398000" y="3194050"/>
          <p14:tracePt t="39444" x="9525000" y="3194050"/>
          <p14:tracePt t="39475" x="9728200" y="3194050"/>
          <p14:tracePt t="39506" x="9817100" y="3194050"/>
          <p14:tracePt t="39524" x="9855200" y="3194050"/>
          <p14:tracePt t="39750" x="9766300" y="3194050"/>
          <p14:tracePt t="39780" x="9658350" y="3187700"/>
          <p14:tracePt t="39782" x="9601200" y="3187700"/>
          <p14:tracePt t="39798" x="9474200" y="3175000"/>
          <p14:tracePt t="39812" x="9448800" y="3175000"/>
          <p14:tracePt t="39841" x="9239250" y="3175000"/>
          <p14:tracePt t="39872" x="9036050" y="3168650"/>
          <p14:tracePt t="39904" x="8890000" y="3168650"/>
          <p14:tracePt t="39936" x="8763000" y="3168650"/>
          <p14:tracePt t="39967" x="8724900" y="3168650"/>
          <p14:tracePt t="40124" x="8782050" y="3162300"/>
          <p14:tracePt t="40142" x="8864600" y="3162300"/>
          <p14:tracePt t="40180" x="9201150" y="3162300"/>
          <p14:tracePt t="40199" x="9321800" y="3162300"/>
          <p14:tracePt t="40237" x="9505950" y="3181350"/>
          <p14:tracePt t="40292" x="9607550" y="3181350"/>
          <p14:tracePt t="40311" x="9645650" y="3181350"/>
          <p14:tracePt t="40348" x="9740900" y="3181350"/>
          <p14:tracePt t="40367" x="9753600" y="3181350"/>
          <p14:tracePt t="40407" x="9779000" y="3181350"/>
          <p14:tracePt t="40583" x="9772650" y="3168650"/>
          <p14:tracePt t="40602" x="9740900" y="3162300"/>
          <p14:tracePt t="40640" x="9461500" y="3143250"/>
          <p14:tracePt t="40670" x="9169400" y="3124200"/>
          <p14:tracePt t="40700" x="9080500" y="3111500"/>
          <p14:tracePt t="40702" x="9074150" y="3111500"/>
          <p14:tracePt t="40718" x="9004300" y="3111500"/>
          <p14:tracePt t="40731" x="8972550" y="3111500"/>
          <p14:tracePt t="40761" x="8813800" y="3105150"/>
          <p14:tracePt t="40791" x="8686800" y="3098800"/>
          <p14:tracePt t="40824" x="8674100" y="3098800"/>
          <p14:tracePt t="40967" x="8813800" y="3098800"/>
          <p14:tracePt t="40997" x="8915400" y="3098800"/>
          <p14:tracePt t="41028" x="9112250" y="3098800"/>
          <p14:tracePt t="41059" x="9271000" y="3098800"/>
          <p14:tracePt t="41088" x="9391650" y="3098800"/>
          <p14:tracePt t="41117" x="9486900" y="3098800"/>
          <p14:tracePt t="41136" x="9575800" y="3098800"/>
          <p14:tracePt t="41176" x="9709150" y="3098800"/>
          <p14:tracePt t="41195" x="9753600" y="3105150"/>
          <p14:tracePt t="41234" x="9804400" y="3105150"/>
          <p14:tracePt t="41488" x="0" y="0"/>
        </p14:tracePtLst>
        <p14:tracePtLst>
          <p14:tracePt t="46916" x="1816100" y="1968500"/>
          <p14:tracePt t="46929" x="1828800" y="1968500"/>
          <p14:tracePt t="46961" x="1841500" y="1968500"/>
          <p14:tracePt t="46993" x="1879600" y="1968500"/>
          <p14:tracePt t="47025" x="1993900" y="1968500"/>
          <p14:tracePt t="47057" x="2165350" y="1968500"/>
          <p14:tracePt t="47087" x="2216150" y="1968500"/>
          <p14:tracePt t="47115" x="2228850" y="1968500"/>
          <p14:tracePt t="47133" x="2266950" y="1968500"/>
          <p14:tracePt t="47172" x="2527300" y="1962150"/>
          <p14:tracePt t="47192" x="2654300" y="1968500"/>
          <p14:tracePt t="47230" x="2933700" y="1974850"/>
          <p14:tracePt t="47232" x="2984500" y="1974850"/>
          <p14:tracePt t="47260" x="3117850" y="1974850"/>
          <p14:tracePt t="47290" x="3302000" y="1974850"/>
          <p14:tracePt t="47321" x="3403600" y="1981200"/>
          <p14:tracePt t="47350" x="3454400" y="1981200"/>
          <p14:tracePt t="47382" x="3536950" y="1981200"/>
          <p14:tracePt t="47411" x="3702050" y="1981200"/>
          <p14:tracePt t="47430" x="3816350" y="1981200"/>
          <p14:tracePt t="47469" x="4076700" y="1981200"/>
          <p14:tracePt t="47487" x="4114800" y="1981200"/>
          <p14:tracePt t="47525" x="4216400" y="1981200"/>
          <p14:tracePt t="47557" x="4311650" y="1981200"/>
          <p14:tracePt t="47586" x="4483100" y="1981200"/>
          <p14:tracePt t="47615" x="4629150" y="1981200"/>
          <p14:tracePt t="47673" x="4845050" y="1981200"/>
          <p14:tracePt t="47674" x="4876800" y="1981200"/>
          <p14:tracePt t="47694" x="4991100" y="1987550"/>
          <p14:tracePt t="47732" x="5156200" y="1993900"/>
          <p14:tracePt t="47752" x="5200650" y="2000250"/>
          <p14:tracePt t="47789" x="5308600" y="2000250"/>
          <p14:tracePt t="47820" x="5378450" y="2000250"/>
          <p14:tracePt t="47851" x="5441950" y="2000250"/>
          <p14:tracePt t="47852" x="5461000" y="2000250"/>
          <p14:tracePt t="47881" x="5568950" y="2000250"/>
          <p14:tracePt t="47935" x="5816600" y="2012950"/>
          <p14:tracePt t="47953" x="5918200" y="2012950"/>
          <p14:tracePt t="47993" x="6019800" y="2012950"/>
          <p14:tracePt t="48012" x="6051550" y="2012950"/>
          <p14:tracePt t="48043" x="6165850" y="2012950"/>
          <p14:tracePt t="48073" x="6261100" y="2012950"/>
          <p14:tracePt t="48091" x="6305550" y="2012950"/>
          <p14:tracePt t="48131" x="6426200" y="2012950"/>
          <p14:tracePt t="48150" x="6521450" y="2012950"/>
          <p14:tracePt t="48190" x="6711950" y="2012950"/>
          <p14:tracePt t="48210" x="6788150" y="2012950"/>
          <p14:tracePt t="48249" x="6934200" y="2012950"/>
          <p14:tracePt t="48278" x="7010400" y="2012950"/>
          <p14:tracePt t="48307" x="7080250" y="2012950"/>
          <p14:tracePt t="48336" x="7169150" y="2012950"/>
          <p14:tracePt t="48354" x="7213600" y="2012950"/>
          <p14:tracePt t="48393" x="7346950" y="2012950"/>
          <p14:tracePt t="48412" x="7378700" y="2012950"/>
          <p14:tracePt t="48451" x="7429500" y="2012950"/>
          <p14:tracePt t="48479" x="7461250" y="2012950"/>
          <p14:tracePt t="48480" x="7473950" y="2006600"/>
          <p14:tracePt t="48509" x="7524750" y="2006600"/>
          <p14:tracePt t="48539" x="7594600" y="2006600"/>
          <p14:tracePt t="48569" x="7651750" y="2006600"/>
          <p14:tracePt t="48587" x="7715250" y="2006600"/>
          <p14:tracePt t="48626" x="7867650" y="2006600"/>
          <p14:tracePt t="48646" x="7918450" y="2006600"/>
          <p14:tracePt t="48685" x="7962900" y="2000250"/>
          <p14:tracePt t="48822" x="7975600" y="2000250"/>
          <p14:tracePt t="48837" x="7994650" y="2000250"/>
          <p14:tracePt t="48876" x="8045450" y="2000250"/>
          <p14:tracePt t="48934" x="8077200" y="2000250"/>
          <p14:tracePt t="48965" x="8096250" y="2000250"/>
          <p14:tracePt t="48983" x="8115300" y="1993900"/>
          <p14:tracePt t="49021" x="8216900" y="1993900"/>
          <p14:tracePt t="49041" x="8248650" y="1993900"/>
          <p14:tracePt t="49080" x="8261350" y="1993900"/>
          <p14:tracePt t="49135" x="8324850" y="1993900"/>
          <p14:tracePt t="49165" x="8369300" y="1993900"/>
          <p14:tracePt t="49166" x="8375650" y="1993900"/>
          <p14:tracePt t="49195" x="8413750" y="1993900"/>
          <p14:tracePt t="49213" x="8426450" y="1993900"/>
          <p14:tracePt t="49251" x="8534400" y="1993900"/>
          <p14:tracePt t="49271" x="8591550" y="1993900"/>
          <p14:tracePt t="49310" x="8636000" y="1993900"/>
          <p14:tracePt t="49311" x="8642350" y="1993900"/>
          <p14:tracePt t="49339" x="8655050" y="1993900"/>
          <p14:tracePt t="49369" x="8693150" y="1993900"/>
          <p14:tracePt t="49398" x="8763000" y="1993900"/>
          <p14:tracePt t="49427" x="8813800" y="1993900"/>
          <p14:tracePt t="49444" x="8832850" y="1993900"/>
          <p14:tracePt t="49481" x="9220200" y="2032000"/>
          <p14:tracePt t="49501" x="9556750" y="2044700"/>
          <p14:tracePt t="49539" x="10147300" y="2063750"/>
          <p14:tracePt t="49569" x="10242550" y="2063750"/>
          <p14:tracePt t="50068" x="0" y="0"/>
        </p14:tracePtLst>
        <p14:tracePtLst>
          <p14:tracePt t="51201" x="1784350" y="2012950"/>
          <p14:tracePt t="51215" x="1797050" y="2012950"/>
          <p14:tracePt t="51232" x="1873250" y="2012950"/>
          <p14:tracePt t="51246" x="1911350" y="2012950"/>
          <p14:tracePt t="51263" x="1993900" y="2012950"/>
          <p14:tracePt t="51302" x="2235200" y="2012950"/>
          <p14:tracePt t="51304" x="2266950" y="2012950"/>
          <p14:tracePt t="51359" x="2533650" y="1993900"/>
          <p14:tracePt t="51361" x="2559050" y="1993900"/>
          <p14:tracePt t="51390" x="2628900" y="1993900"/>
          <p14:tracePt t="51421" x="2743200" y="1974850"/>
          <p14:tracePt t="51439" x="2825750" y="1962150"/>
          <p14:tracePt t="51479" x="3041650" y="1955800"/>
          <p14:tracePt t="51497" x="3105150" y="1955800"/>
          <p14:tracePt t="51499" x="3149600" y="1955800"/>
          <p14:tracePt t="51540" x="3314700" y="1955800"/>
          <p14:tracePt t="51561" x="3384550" y="1962150"/>
          <p14:tracePt t="51600" x="3632200" y="1968500"/>
          <p14:tracePt t="51655" x="4013200" y="1968500"/>
          <p14:tracePt t="51685" x="4064000" y="1968500"/>
          <p14:tracePt t="51862" x="0" y="0"/>
        </p14:tracePtLst>
        <p14:tracePtLst>
          <p14:tracePt t="52581" x="8350250" y="1866900"/>
          <p14:tracePt t="52623" x="8350250" y="1860550"/>
          <p14:tracePt t="52655" x="8331200" y="1860550"/>
          <p14:tracePt t="52684" x="8293100" y="1860550"/>
          <p14:tracePt t="52714" x="8223250" y="1879600"/>
          <p14:tracePt t="52733" x="8191500" y="1898650"/>
          <p14:tracePt t="52746" x="8172450" y="1911350"/>
          <p14:tracePt t="52775" x="8153400" y="1936750"/>
          <p14:tracePt t="52793" x="8140700" y="1943100"/>
          <p14:tracePt t="52831" x="8134350" y="1974850"/>
          <p14:tracePt t="52850" x="8134350" y="1993900"/>
          <p14:tracePt t="52888" x="8134350" y="2038350"/>
          <p14:tracePt t="52916" x="8134350" y="2063750"/>
          <p14:tracePt t="52946" x="8140700" y="2089150"/>
          <p14:tracePt t="52976" x="8159750" y="2114550"/>
          <p14:tracePt t="53031" x="8223250" y="2159000"/>
          <p14:tracePt t="53051" x="8255000" y="2178050"/>
          <p14:tracePt t="53090" x="8413750" y="2209800"/>
          <p14:tracePt t="53108" x="8445500" y="2209800"/>
          <p14:tracePt t="53146" x="8534400" y="2209800"/>
          <p14:tracePt t="53178" x="8585200" y="2209800"/>
          <p14:tracePt t="53233" x="8680450" y="2133600"/>
          <p14:tracePt t="53252" x="8705850" y="2108200"/>
          <p14:tracePt t="53290" x="8743950" y="2063750"/>
          <p14:tracePt t="53309" x="8750300" y="2044700"/>
          <p14:tracePt t="53347" x="8763000" y="1993900"/>
          <p14:tracePt t="53403" x="8763000" y="1930400"/>
          <p14:tracePt t="53434" x="8750300" y="1911350"/>
          <p14:tracePt t="53450" x="8737600" y="1898650"/>
          <p14:tracePt t="53489" x="8718550" y="1879600"/>
          <p14:tracePt t="53506" x="8712200" y="1879600"/>
          <p14:tracePt t="53545" x="8680450" y="1860550"/>
          <p14:tracePt t="53574" x="8667750" y="1854200"/>
          <p14:tracePt t="53603" x="8629650" y="1841500"/>
          <p14:tracePt t="53632" x="8591550" y="1835150"/>
          <p14:tracePt t="53650" x="8559800" y="1828800"/>
          <p14:tracePt t="53663" x="8540750" y="1828800"/>
          <p14:tracePt t="53682" x="8509000" y="1828800"/>
          <p14:tracePt t="53683" x="8489950" y="1828800"/>
          <p14:tracePt t="53714" x="8458200" y="1828800"/>
          <p14:tracePt t="53715" x="8439150" y="1828800"/>
          <p14:tracePt t="53728" x="8420100" y="1835150"/>
          <p14:tracePt t="53747" x="8362950" y="1854200"/>
          <p14:tracePt t="53785" x="8267700" y="1885950"/>
          <p14:tracePt t="53786" x="8255000" y="1892300"/>
          <p14:tracePt t="53805" x="8242300" y="1898650"/>
          <p14:tracePt t="53843" x="8229600" y="1905000"/>
          <p14:tracePt t="53872" x="8216900" y="1917700"/>
          <p14:tracePt t="53902" x="8204200" y="1962150"/>
          <p14:tracePt t="53931" x="8197850" y="1974850"/>
          <p14:tracePt t="53949" x="8191500" y="1993900"/>
          <p14:tracePt t="53989" x="8191500" y="2051050"/>
          <p14:tracePt t="54008" x="8197850" y="2089150"/>
          <p14:tracePt t="54048" x="8216900" y="2133600"/>
          <p14:tracePt t="54066" x="8216900" y="2146300"/>
          <p14:tracePt t="54106" x="8242300" y="2178050"/>
          <p14:tracePt t="54136" x="8286750" y="2203450"/>
          <p14:tracePt t="54166" x="8362950" y="2235200"/>
          <p14:tracePt t="54196" x="8458200" y="2235200"/>
          <p14:tracePt t="54227" x="8566150" y="2228850"/>
          <p14:tracePt t="54246" x="8604250" y="2228850"/>
          <p14:tracePt t="54284" x="8699500" y="2184400"/>
          <p14:tracePt t="54303" x="8724900" y="2165350"/>
          <p14:tracePt t="54341" x="8756650" y="2133600"/>
          <p14:tracePt t="54342" x="8756650" y="2127250"/>
          <p14:tracePt t="54371" x="8775700" y="2108200"/>
          <p14:tracePt t="54400" x="8782050" y="2076450"/>
          <p14:tracePt t="54430" x="8788400" y="2032000"/>
          <p14:tracePt t="54463" x="8794750" y="1993900"/>
          <p14:tracePt t="54497" x="8794750" y="1962150"/>
          <p14:tracePt t="54531" x="8788400" y="1943100"/>
          <p14:tracePt t="54564" x="8775700" y="1930400"/>
          <p14:tracePt t="54586" x="8763000" y="1917700"/>
          <p14:tracePt t="54612" x="8743950" y="1898650"/>
          <p14:tracePt t="54631" x="8731250" y="1898650"/>
          <p14:tracePt t="54670" x="8699500" y="1879600"/>
          <p14:tracePt t="54674" x="8686800" y="1879600"/>
          <p14:tracePt t="54703" x="8661400" y="1866900"/>
          <p14:tracePt t="54705" x="8648700" y="1860550"/>
          <p14:tracePt t="54724" x="8629650" y="1854200"/>
          <p14:tracePt t="54751" x="8597900" y="1847850"/>
          <p14:tracePt t="54770" x="8572500" y="1841500"/>
          <p14:tracePt t="54814" x="8515350" y="1835150"/>
          <p14:tracePt t="54837" x="8483600" y="1835150"/>
          <p14:tracePt t="55142" x="8261350" y="1943100"/>
          <p14:tracePt t="55166" x="8255000" y="1949450"/>
          <p14:tracePt t="55207" x="8255000" y="1981200"/>
          <p14:tracePt t="55231" x="8255000" y="1993900"/>
          <p14:tracePt t="55270" x="8261350" y="2032000"/>
          <p14:tracePt t="55290" x="8267700" y="2057400"/>
          <p14:tracePt t="55329" x="8286750" y="2082800"/>
          <p14:tracePt t="55386" x="8305800" y="2114550"/>
          <p14:tracePt t="55442" x="8318500" y="2127250"/>
          <p14:tracePt t="55462" x="8324850" y="2127250"/>
          <p14:tracePt t="55501" x="8369300" y="2146300"/>
          <p14:tracePt t="55504" x="8375650" y="2146300"/>
          <p14:tracePt t="55522" x="8401050" y="2146300"/>
          <p14:tracePt t="55561" x="8464550" y="2165350"/>
          <p14:tracePt t="55591" x="8502650" y="2165350"/>
          <p14:tracePt t="55619" x="8515350" y="2165350"/>
          <p14:tracePt t="55649" x="8528050" y="2165350"/>
          <p14:tracePt t="55678" x="8540750" y="2165350"/>
          <p14:tracePt t="55695" x="8547100" y="2159000"/>
          <p14:tracePt t="55733" x="8585200" y="2139950"/>
          <p14:tracePt t="55751" x="8597900" y="2127250"/>
          <p14:tracePt t="55789" x="8629650" y="2095500"/>
          <p14:tracePt t="55821" x="8642350" y="2076450"/>
          <p14:tracePt t="55851" x="8648700" y="2044700"/>
          <p14:tracePt t="55881" x="8648700" y="1993900"/>
          <p14:tracePt t="55935" x="8642350" y="1924050"/>
          <p14:tracePt t="55955" x="8629650" y="1898650"/>
          <p14:tracePt t="55995" x="8623300" y="1885950"/>
          <p14:tracePt t="56012" x="8616950" y="1873250"/>
          <p14:tracePt t="56052" x="8604250" y="1866900"/>
          <p14:tracePt t="56107" x="8528050" y="1841500"/>
          <p14:tracePt t="56127" x="8489950" y="1841500"/>
          <p14:tracePt t="56165" x="8388350" y="1841500"/>
          <p14:tracePt t="56183" x="8356600" y="1841500"/>
          <p14:tracePt t="56222" x="8324850" y="1841500"/>
          <p14:tracePt t="56241" x="8312150" y="1847850"/>
          <p14:tracePt t="56279" x="8267700" y="1892300"/>
          <p14:tracePt t="56307" x="8248650" y="1924050"/>
          <p14:tracePt t="56325" x="8242300" y="1943100"/>
          <p14:tracePt t="56362" x="8235950" y="1993900"/>
          <p14:tracePt t="56365" x="8235950" y="2006600"/>
          <p14:tracePt t="56384" x="8235950" y="2038350"/>
          <p14:tracePt t="56422" x="8235950" y="2095500"/>
          <p14:tracePt t="56441" x="8242300" y="2114550"/>
          <p14:tracePt t="56479" x="8280400" y="2184400"/>
          <p14:tracePt t="56509" x="8299450" y="2197100"/>
          <p14:tracePt t="56528" x="8312150" y="2216150"/>
          <p14:tracePt t="56542" x="8324850" y="2216150"/>
          <p14:tracePt t="56543" x="8337550" y="2222500"/>
          <p14:tracePt t="56571" x="8362950" y="2228850"/>
          <p14:tracePt t="56602" x="8407400" y="2228850"/>
          <p14:tracePt t="56619" x="8426450" y="2228850"/>
          <p14:tracePt t="56658" x="8496300" y="2203450"/>
          <p14:tracePt t="56677" x="8521700" y="2197100"/>
          <p14:tracePt t="56716" x="8559800" y="2178050"/>
          <p14:tracePt t="56734" x="8566150" y="2171700"/>
          <p14:tracePt t="56746" x="8578850" y="2171700"/>
          <p14:tracePt t="56776" x="8585200" y="2165350"/>
          <p14:tracePt t="56869" x="8585200" y="2152650"/>
          <p14:tracePt t="56898" x="8597900" y="2139950"/>
          <p14:tracePt t="56917" x="8597900" y="2133600"/>
          <p14:tracePt t="56954" x="8604250" y="2127250"/>
          <p14:tracePt t="57008" x="0" y="0"/>
        </p14:tracePtLst>
      </p14:laserTraceLst>
    </p:ext>
    <p:ext uri="{E180D4A7-C9FB-4DFB-919C-405C955672EB}">
      <p14:showEvtLst xmlns:p14="http://schemas.microsoft.com/office/powerpoint/2010/main">
        <p14:playEvt time="24" objId="33"/>
        <p14:stopEvt time="75485" objId="33"/>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6A01C-EB09-43D3-BA69-046A6FAB81D4}"/>
              </a:ext>
            </a:extLst>
          </p:cNvPr>
          <p:cNvSpPr>
            <a:spLocks noGrp="1"/>
          </p:cNvSpPr>
          <p:nvPr>
            <p:ph type="title"/>
          </p:nvPr>
        </p:nvSpPr>
        <p:spPr>
          <a:xfrm>
            <a:off x="487822" y="257614"/>
            <a:ext cx="2788687" cy="617641"/>
          </a:xfrm>
        </p:spPr>
        <p:txBody>
          <a:bodyPr/>
          <a:lstStyle/>
          <a:p>
            <a:r>
              <a:rPr lang="zh-CN" altLang="en-US" dirty="0"/>
              <a:t>程序执行动态？</a:t>
            </a:r>
          </a:p>
        </p:txBody>
      </p:sp>
      <p:graphicFrame>
        <p:nvGraphicFramePr>
          <p:cNvPr id="6" name="表格 5">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2237558862"/>
              </p:ext>
            </p:extLst>
          </p:nvPr>
        </p:nvGraphicFramePr>
        <p:xfrm>
          <a:off x="5235855" y="1865045"/>
          <a:ext cx="2921000" cy="4508082"/>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tblGrid>
              <a:tr h="293703">
                <a:tc>
                  <a:txBody>
                    <a:bodyPr/>
                    <a:lstStyle/>
                    <a:p>
                      <a:pPr algn="ctr"/>
                      <a:r>
                        <a:rPr lang="zh-CN" altLang="en-US" sz="2000" dirty="0"/>
                        <a:t>地址</a:t>
                      </a:r>
                    </a:p>
                  </a:txBody>
                  <a:tcPr/>
                </a:tc>
                <a:tc>
                  <a:txBody>
                    <a:bodyPr/>
                    <a:lstStyle/>
                    <a:p>
                      <a:r>
                        <a:rPr lang="zh-CN" altLang="en-US" sz="2000" dirty="0"/>
                        <a:t>微程序</a:t>
                      </a:r>
                    </a:p>
                  </a:txBody>
                  <a:tcPr anchor="ctr" anchorCtr="1"/>
                </a:tc>
                <a:extLst>
                  <a:ext uri="{0D108BD9-81ED-4DB2-BD59-A6C34878D82A}">
                    <a16:rowId xmlns:a16="http://schemas.microsoft.com/office/drawing/2014/main" val="3600936264"/>
                  </a:ext>
                </a:extLst>
              </a:tr>
              <a:tr h="293703">
                <a:tc>
                  <a:txBody>
                    <a:bodyPr/>
                    <a:lstStyle/>
                    <a:p>
                      <a:pPr algn="ctr"/>
                      <a:r>
                        <a:rPr lang="en-US" altLang="zh-CN" sz="1200" b="1" dirty="0"/>
                        <a:t>0</a:t>
                      </a:r>
                      <a:endParaRPr lang="zh-CN" altLang="en-US" sz="1200" b="1" dirty="0"/>
                    </a:p>
                  </a:txBody>
                  <a:tcPr>
                    <a:solidFill>
                      <a:srgbClr val="00B050"/>
                    </a:solidFill>
                  </a:tcPr>
                </a:tc>
                <a:tc rowSpan="4">
                  <a:txBody>
                    <a:bodyPr/>
                    <a:lstStyle/>
                    <a:p>
                      <a:r>
                        <a:rPr lang="zh-CN" altLang="en-US" sz="2000" b="1" dirty="0"/>
                        <a:t>取指微程序</a:t>
                      </a:r>
                    </a:p>
                  </a:txBody>
                  <a:tcPr anchor="ctr" anchorCtr="1">
                    <a:solidFill>
                      <a:srgbClr val="00B050"/>
                    </a:solidFill>
                  </a:tcPr>
                </a:tc>
                <a:extLst>
                  <a:ext uri="{0D108BD9-81ED-4DB2-BD59-A6C34878D82A}">
                    <a16:rowId xmlns:a16="http://schemas.microsoft.com/office/drawing/2014/main" val="2548696649"/>
                  </a:ext>
                </a:extLst>
              </a:tr>
              <a:tr h="293703">
                <a:tc>
                  <a:txBody>
                    <a:bodyPr/>
                    <a:lstStyle/>
                    <a:p>
                      <a:pPr algn="ctr"/>
                      <a:r>
                        <a:rPr lang="en-US" altLang="zh-CN" sz="1200" b="1" dirty="0"/>
                        <a:t>1</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2118680520"/>
                  </a:ext>
                </a:extLst>
              </a:tr>
              <a:tr h="293703">
                <a:tc>
                  <a:txBody>
                    <a:bodyPr/>
                    <a:lstStyle/>
                    <a:p>
                      <a:pPr algn="ctr"/>
                      <a:r>
                        <a:rPr lang="en-US" altLang="zh-CN" sz="1200" b="1" dirty="0"/>
                        <a:t>2</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3346938869"/>
                  </a:ext>
                </a:extLst>
              </a:tr>
              <a:tr h="293703">
                <a:tc>
                  <a:txBody>
                    <a:bodyPr/>
                    <a:lstStyle/>
                    <a:p>
                      <a:pPr algn="ctr"/>
                      <a:r>
                        <a:rPr lang="en-US" altLang="zh-CN" sz="1200" b="1" dirty="0"/>
                        <a:t>3</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394552419"/>
                  </a:ext>
                </a:extLst>
              </a:tr>
              <a:tr h="293703">
                <a:tc>
                  <a:txBody>
                    <a:bodyPr/>
                    <a:lstStyle/>
                    <a:p>
                      <a:pPr algn="ctr"/>
                      <a:r>
                        <a:rPr lang="en-US" altLang="zh-CN" sz="1200" b="1" dirty="0">
                          <a:solidFill>
                            <a:schemeClr val="tx1"/>
                          </a:solidFill>
                        </a:rPr>
                        <a:t>4</a:t>
                      </a:r>
                      <a:endParaRPr lang="zh-CN" altLang="en-US" sz="1200" b="1" dirty="0">
                        <a:solidFill>
                          <a:schemeClr val="tx1"/>
                        </a:solidFill>
                      </a:endParaRPr>
                    </a:p>
                  </a:txBody>
                  <a:tcPr>
                    <a:solidFill>
                      <a:srgbClr val="FFC000"/>
                    </a:solidFill>
                  </a:tcPr>
                </a:tc>
                <a:tc rowSpan="5">
                  <a:txBody>
                    <a:bodyPr/>
                    <a:lstStyle/>
                    <a:p>
                      <a:r>
                        <a:rPr lang="en-US" altLang="zh-CN" sz="2000" b="1" i="1">
                          <a:latin typeface="Consolas" panose="020B0609020204030204" pitchFamily="49" charset="0"/>
                        </a:rPr>
                        <a:t>lw </a:t>
                      </a:r>
                      <a:r>
                        <a:rPr lang="zh-CN" altLang="en-US" sz="2000" b="1"/>
                        <a:t>微程序</a:t>
                      </a:r>
                      <a:endParaRPr lang="zh-CN" altLang="en-US" sz="2000" b="1" dirty="0"/>
                    </a:p>
                  </a:txBody>
                  <a:tcPr anchor="ctr" anchorCtr="1">
                    <a:solidFill>
                      <a:srgbClr val="FFC000"/>
                    </a:solidFill>
                  </a:tcPr>
                </a:tc>
                <a:extLst>
                  <a:ext uri="{0D108BD9-81ED-4DB2-BD59-A6C34878D82A}">
                    <a16:rowId xmlns:a16="http://schemas.microsoft.com/office/drawing/2014/main" val="1861222589"/>
                  </a:ext>
                </a:extLst>
              </a:tr>
              <a:tr h="293703">
                <a:tc>
                  <a:txBody>
                    <a:bodyPr/>
                    <a:lstStyle/>
                    <a:p>
                      <a:pPr algn="ctr"/>
                      <a:r>
                        <a:rPr lang="en-US" altLang="zh-CN" sz="1200" b="1" dirty="0"/>
                        <a:t>5</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3122029397"/>
                  </a:ext>
                </a:extLst>
              </a:tr>
              <a:tr h="293703">
                <a:tc>
                  <a:txBody>
                    <a:bodyPr/>
                    <a:lstStyle/>
                    <a:p>
                      <a:pPr algn="ctr"/>
                      <a:r>
                        <a:rPr lang="en-US" altLang="zh-CN" sz="1200" b="1" dirty="0"/>
                        <a:t>6</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2474688486"/>
                  </a:ext>
                </a:extLst>
              </a:tr>
              <a:tr h="293703">
                <a:tc>
                  <a:txBody>
                    <a:bodyPr/>
                    <a:lstStyle/>
                    <a:p>
                      <a:pPr algn="ctr"/>
                      <a:r>
                        <a:rPr lang="en-US" altLang="zh-CN" sz="1200" b="1" dirty="0"/>
                        <a:t>7</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3923465738"/>
                  </a:ext>
                </a:extLst>
              </a:tr>
              <a:tr h="293703">
                <a:tc>
                  <a:txBody>
                    <a:bodyPr/>
                    <a:lstStyle/>
                    <a:p>
                      <a:pPr algn="ctr"/>
                      <a:r>
                        <a:rPr lang="en-US" altLang="zh-CN" sz="1200" b="1" dirty="0"/>
                        <a:t>8</a:t>
                      </a:r>
                      <a:endParaRPr lang="zh-CN" altLang="en-US" sz="1200" b="1" dirty="0"/>
                    </a:p>
                  </a:txBody>
                  <a:tcPr>
                    <a:solidFill>
                      <a:srgbClr val="DEEBF7"/>
                    </a:solidFill>
                  </a:tcPr>
                </a:tc>
                <a:tc vMerge="1">
                  <a:txBody>
                    <a:bodyPr/>
                    <a:lstStyle/>
                    <a:p>
                      <a:endParaRPr lang="zh-CN" altLang="en-US" sz="1600" b="1" dirty="0"/>
                    </a:p>
                  </a:txBody>
                  <a:tcPr anchor="ctr" anchorCtr="1">
                    <a:solidFill>
                      <a:schemeClr val="accent1">
                        <a:lumMod val="75000"/>
                      </a:schemeClr>
                    </a:solidFill>
                  </a:tcPr>
                </a:tc>
                <a:extLst>
                  <a:ext uri="{0D108BD9-81ED-4DB2-BD59-A6C34878D82A}">
                    <a16:rowId xmlns:a16="http://schemas.microsoft.com/office/drawing/2014/main" val="207504345"/>
                  </a:ext>
                </a:extLst>
              </a:tr>
              <a:tr h="293703">
                <a:tc>
                  <a:txBody>
                    <a:bodyPr/>
                    <a:lstStyle/>
                    <a:p>
                      <a:pPr algn="ctr"/>
                      <a:r>
                        <a:rPr lang="en-US" altLang="zh-CN" sz="1200" b="1">
                          <a:solidFill>
                            <a:schemeClr val="tx1"/>
                          </a:solidFill>
                        </a:rPr>
                        <a:t>9</a:t>
                      </a:r>
                      <a:endParaRPr lang="zh-CN" altLang="en-US" sz="1200" b="1" dirty="0">
                        <a:solidFill>
                          <a:schemeClr val="tx1"/>
                        </a:solidFill>
                      </a:endParaRPr>
                    </a:p>
                  </a:txBody>
                  <a:tcPr>
                    <a:solidFill>
                      <a:schemeClr val="accent6">
                        <a:lumMod val="40000"/>
                        <a:lumOff val="60000"/>
                      </a:schemeClr>
                    </a:solidFill>
                  </a:tcPr>
                </a:tc>
                <a:tc rowSpan="5">
                  <a:txBody>
                    <a:bodyPr/>
                    <a:lstStyle/>
                    <a:p>
                      <a:r>
                        <a:rPr lang="en-US" altLang="zh-CN" sz="2000" b="1" i="1" kern="1200">
                          <a:solidFill>
                            <a:schemeClr val="dk1"/>
                          </a:solidFill>
                          <a:latin typeface="Consolas" panose="020B0609020204030204" pitchFamily="49" charset="0"/>
                          <a:ea typeface="+mn-ea"/>
                          <a:cs typeface="+mn-cs"/>
                        </a:rPr>
                        <a:t>sw </a:t>
                      </a:r>
                      <a:r>
                        <a:rPr lang="zh-CN" altLang="en-US" sz="2000" b="1"/>
                        <a:t>微程序</a:t>
                      </a:r>
                      <a:endParaRPr lang="zh-CN" altLang="en-US" sz="2000" b="1" dirty="0"/>
                    </a:p>
                  </a:txBody>
                  <a:tcPr anchor="ctr" anchorCtr="1">
                    <a:solidFill>
                      <a:schemeClr val="accent6">
                        <a:lumMod val="40000"/>
                        <a:lumOff val="60000"/>
                      </a:schemeClr>
                    </a:solidFill>
                  </a:tcPr>
                </a:tc>
                <a:extLst>
                  <a:ext uri="{0D108BD9-81ED-4DB2-BD59-A6C34878D82A}">
                    <a16:rowId xmlns:a16="http://schemas.microsoft.com/office/drawing/2014/main" val="3091502064"/>
                  </a:ext>
                </a:extLst>
              </a:tr>
              <a:tr h="293703">
                <a:tc>
                  <a:txBody>
                    <a:bodyPr/>
                    <a:lstStyle/>
                    <a:p>
                      <a:pPr marL="0" algn="ctr" defTabSz="914400" rtl="0" eaLnBrk="1" latinLnBrk="0" hangingPunct="1"/>
                      <a:r>
                        <a:rPr lang="en-US" altLang="zh-CN" sz="1200" b="1" kern="1200">
                          <a:solidFill>
                            <a:schemeClr val="dk1"/>
                          </a:solidFill>
                          <a:latin typeface="+mn-lt"/>
                          <a:ea typeface="+mn-ea"/>
                          <a:cs typeface="+mn-cs"/>
                        </a:rPr>
                        <a:t>10</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2440599270"/>
                  </a:ext>
                </a:extLst>
              </a:tr>
              <a:tr h="293703">
                <a:tc>
                  <a:txBody>
                    <a:bodyPr/>
                    <a:lstStyle/>
                    <a:p>
                      <a:pPr marL="0" algn="ctr" defTabSz="914400" rtl="0" eaLnBrk="1" latinLnBrk="0" hangingPunct="1"/>
                      <a:r>
                        <a:rPr lang="en-US" altLang="zh-CN" sz="1200" b="1" kern="1200">
                          <a:solidFill>
                            <a:schemeClr val="dk1"/>
                          </a:solidFill>
                          <a:latin typeface="+mn-lt"/>
                          <a:ea typeface="+mn-ea"/>
                          <a:cs typeface="+mn-cs"/>
                        </a:rPr>
                        <a:t>11</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1229338860"/>
                  </a:ext>
                </a:extLst>
              </a:tr>
              <a:tr h="293703">
                <a:tc>
                  <a:txBody>
                    <a:bodyPr/>
                    <a:lstStyle/>
                    <a:p>
                      <a:pPr marL="0" algn="ctr" defTabSz="914400" rtl="0" eaLnBrk="1" latinLnBrk="0" hangingPunct="1"/>
                      <a:r>
                        <a:rPr lang="en-US" altLang="zh-CN" sz="1200" b="1" kern="1200">
                          <a:solidFill>
                            <a:schemeClr val="dk1"/>
                          </a:solidFill>
                          <a:latin typeface="+mn-lt"/>
                          <a:ea typeface="+mn-ea"/>
                          <a:cs typeface="+mn-cs"/>
                        </a:rPr>
                        <a:t>12</a:t>
                      </a:r>
                      <a:endParaRPr lang="zh-CN" altLang="en-US" sz="1200" b="1" kern="1200" dirty="0">
                        <a:solidFill>
                          <a:schemeClr val="dk1"/>
                        </a:solidFill>
                        <a:latin typeface="+mn-lt"/>
                        <a:ea typeface="+mn-ea"/>
                        <a:cs typeface="+mn-cs"/>
                      </a:endParaRPr>
                    </a:p>
                  </a:txBody>
                  <a:tcPr>
                    <a:solidFill>
                      <a:srgbClr val="DEEBF7"/>
                    </a:solidFill>
                  </a:tcPr>
                </a:tc>
                <a:tc vMerge="1">
                  <a:txBody>
                    <a:bodyPr/>
                    <a:lstStyle/>
                    <a:p>
                      <a:endParaRPr lang="zh-CN" altLang="en-US" dirty="0"/>
                    </a:p>
                  </a:txBody>
                  <a:tcPr>
                    <a:solidFill>
                      <a:srgbClr val="FFC000"/>
                    </a:solidFill>
                  </a:tcPr>
                </a:tc>
                <a:extLst>
                  <a:ext uri="{0D108BD9-81ED-4DB2-BD59-A6C34878D82A}">
                    <a16:rowId xmlns:a16="http://schemas.microsoft.com/office/drawing/2014/main" val="2637999041"/>
                  </a:ext>
                </a:extLst>
              </a:tr>
              <a:tr h="293703">
                <a:tc>
                  <a:txBody>
                    <a:bodyPr/>
                    <a:lstStyle/>
                    <a:p>
                      <a:pPr marL="0" algn="ctr" defTabSz="914400" rtl="0" eaLnBrk="1" latinLnBrk="0" hangingPunct="1"/>
                      <a:r>
                        <a:rPr lang="en-US" altLang="zh-CN" sz="1200" b="1" kern="1200">
                          <a:solidFill>
                            <a:schemeClr val="dk1"/>
                          </a:solidFill>
                          <a:latin typeface="+mn-lt"/>
                          <a:ea typeface="+mn-ea"/>
                          <a:cs typeface="+mn-cs"/>
                        </a:rPr>
                        <a:t>13</a:t>
                      </a:r>
                      <a:endParaRPr lang="zh-CN" altLang="en-US" sz="1200" b="1" kern="1200">
                        <a:solidFill>
                          <a:schemeClr val="dk1"/>
                        </a:solidFill>
                        <a:latin typeface="+mn-lt"/>
                        <a:ea typeface="+mn-ea"/>
                        <a:cs typeface="+mn-cs"/>
                      </a:endParaRPr>
                    </a:p>
                  </a:txBody>
                  <a:tcPr>
                    <a:solidFill>
                      <a:srgbClr val="DEEBF7"/>
                    </a:solidFill>
                  </a:tcPr>
                </a:tc>
                <a:tc vMerge="1">
                  <a:txBody>
                    <a:bodyPr/>
                    <a:lstStyle/>
                    <a:p>
                      <a:endParaRPr lang="zh-CN" altLang="en-US" sz="1600" b="1" dirty="0"/>
                    </a:p>
                  </a:txBody>
                  <a:tcPr anchor="ctr" anchorCtr="1"/>
                </a:tc>
                <a:extLst>
                  <a:ext uri="{0D108BD9-81ED-4DB2-BD59-A6C34878D82A}">
                    <a16:rowId xmlns:a16="http://schemas.microsoft.com/office/drawing/2014/main" val="1468069336"/>
                  </a:ext>
                </a:extLst>
              </a:tr>
            </a:tbl>
          </a:graphicData>
        </a:graphic>
      </p:graphicFrame>
      <p:graphicFrame>
        <p:nvGraphicFramePr>
          <p:cNvPr id="8" name="表格 7">
            <a:extLst>
              <a:ext uri="{FF2B5EF4-FFF2-40B4-BE49-F238E27FC236}">
                <a16:creationId xmlns:a16="http://schemas.microsoft.com/office/drawing/2014/main" id="{7B90AD9F-B933-4EEB-822C-CBF7F1137C8D}"/>
              </a:ext>
            </a:extLst>
          </p:cNvPr>
          <p:cNvGraphicFramePr>
            <a:graphicFrameLocks noGrp="1"/>
          </p:cNvGraphicFramePr>
          <p:nvPr>
            <p:extLst>
              <p:ext uri="{D42A27DB-BD31-4B8C-83A1-F6EECF244321}">
                <p14:modId xmlns:p14="http://schemas.microsoft.com/office/powerpoint/2010/main" val="1060624981"/>
              </p:ext>
            </p:extLst>
          </p:nvPr>
        </p:nvGraphicFramePr>
        <p:xfrm>
          <a:off x="949246" y="2517948"/>
          <a:ext cx="3912690" cy="3834117"/>
        </p:xfrm>
        <a:graphic>
          <a:graphicData uri="http://schemas.openxmlformats.org/drawingml/2006/table">
            <a:tbl>
              <a:tblPr firstRow="1" bandRow="1">
                <a:tableStyleId>{5C22544A-7EE6-4342-B048-85BDC9FD1C3A}</a:tableStyleId>
              </a:tblPr>
              <a:tblGrid>
                <a:gridCol w="893164">
                  <a:extLst>
                    <a:ext uri="{9D8B030D-6E8A-4147-A177-3AD203B41FA5}">
                      <a16:colId xmlns:a16="http://schemas.microsoft.com/office/drawing/2014/main" val="2661523149"/>
                    </a:ext>
                  </a:extLst>
                </a:gridCol>
                <a:gridCol w="3019526">
                  <a:extLst>
                    <a:ext uri="{9D8B030D-6E8A-4147-A177-3AD203B41FA5}">
                      <a16:colId xmlns:a16="http://schemas.microsoft.com/office/drawing/2014/main" val="1111912307"/>
                    </a:ext>
                  </a:extLst>
                </a:gridCol>
              </a:tblGrid>
              <a:tr h="547731">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a:t>         指令</a:t>
                      </a:r>
                      <a:endParaRPr lang="zh-CN" altLang="en-US" sz="2100" dirty="0"/>
                    </a:p>
                  </a:txBody>
                  <a:tcPr marL="107325" marR="107325" marT="53662" marB="53662" anchor="ctr"/>
                </a:tc>
                <a:extLst>
                  <a:ext uri="{0D108BD9-81ED-4DB2-BD59-A6C34878D82A}">
                    <a16:rowId xmlns:a16="http://schemas.microsoft.com/office/drawing/2014/main" val="2865010534"/>
                  </a:ext>
                </a:extLst>
              </a:tr>
              <a:tr h="547731">
                <a:tc>
                  <a:txBody>
                    <a:bodyPr/>
                    <a:lstStyle/>
                    <a:p>
                      <a:r>
                        <a:rPr lang="en-US" altLang="zh-CN"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rPr>
                        <a:t>1</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addi $1, 8</a:t>
                      </a:r>
                      <a:endParaRPr lang="en-US" altLang="zh-CN" sz="2400" b="1" i="0" dirty="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endParaRPr>
                    </a:p>
                  </a:txBody>
                  <a:tcPr marL="107325" marR="107325" marT="53662" marB="53662" anchor="ctr"/>
                </a:tc>
                <a:extLst>
                  <a:ext uri="{0D108BD9-81ED-4DB2-BD59-A6C34878D82A}">
                    <a16:rowId xmlns:a16="http://schemas.microsoft.com/office/drawing/2014/main" val="2530697737"/>
                  </a:ext>
                </a:extLst>
              </a:tr>
              <a:tr h="547731">
                <a:tc>
                  <a:txBody>
                    <a:bodyPr/>
                    <a:lstStyle/>
                    <a:p>
                      <a:r>
                        <a:rPr lang="en-US" altLang="zh-CN"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rPr>
                        <a:t>2</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add  $2, $1, 0</a:t>
                      </a:r>
                      <a:endParaRPr lang="en-US" altLang="zh-CN" sz="2400" b="1" i="0" dirty="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endParaRPr>
                    </a:p>
                  </a:txBody>
                  <a:tcPr marL="107325" marR="107325" marT="53662" marB="53662" anchor="ctr"/>
                </a:tc>
                <a:extLst>
                  <a:ext uri="{0D108BD9-81ED-4DB2-BD59-A6C34878D82A}">
                    <a16:rowId xmlns:a16="http://schemas.microsoft.com/office/drawing/2014/main" val="3538322922"/>
                  </a:ext>
                </a:extLst>
              </a:tr>
              <a:tr h="547731">
                <a:tc>
                  <a:txBody>
                    <a:bodyPr/>
                    <a:lstStyle/>
                    <a:p>
                      <a:r>
                        <a:rPr lang="en-US" altLang="zh-CN"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rPr>
                        <a:t>3</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lw   $4, 4($2)</a:t>
                      </a:r>
                      <a:endParaRPr lang="en-US" altLang="zh-CN" sz="2400" b="1" i="0" dirty="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endParaRPr>
                    </a:p>
                  </a:txBody>
                  <a:tcPr marL="107325" marR="107325" marT="53662" marB="53662" anchor="ctr"/>
                </a:tc>
                <a:extLst>
                  <a:ext uri="{0D108BD9-81ED-4DB2-BD59-A6C34878D82A}">
                    <a16:rowId xmlns:a16="http://schemas.microsoft.com/office/drawing/2014/main" val="2687639568"/>
                  </a:ext>
                </a:extLst>
              </a:tr>
              <a:tr h="547731">
                <a:tc>
                  <a:txBody>
                    <a:bodyPr/>
                    <a:lstStyle/>
                    <a:p>
                      <a:r>
                        <a:rPr lang="en-US" altLang="zh-CN"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sw   $2, 8($2)</a:t>
                      </a:r>
                      <a:endParaRPr lang="en-US" altLang="zh-CN" sz="2400" b="1" i="0" dirty="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endParaRPr>
                    </a:p>
                  </a:txBody>
                  <a:tcPr marL="107325" marR="107325" marT="53662" marB="53662" anchor="ctr"/>
                </a:tc>
                <a:extLst>
                  <a:ext uri="{0D108BD9-81ED-4DB2-BD59-A6C34878D82A}">
                    <a16:rowId xmlns:a16="http://schemas.microsoft.com/office/drawing/2014/main" val="1899089727"/>
                  </a:ext>
                </a:extLst>
              </a:tr>
              <a:tr h="547731">
                <a:tc>
                  <a:txBody>
                    <a:bodyPr/>
                    <a:lstStyle/>
                    <a:p>
                      <a:r>
                        <a:rPr lang="en-US" altLang="zh-CN"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rPr>
                        <a:t>5</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beq  $2, $4, -4</a:t>
                      </a:r>
                      <a:endParaRPr lang="en-US" altLang="zh-CN" sz="2400" b="1" i="0" dirty="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endParaRPr>
                    </a:p>
                  </a:txBody>
                  <a:tcPr marL="107325" marR="107325" marT="53662" marB="53662" anchor="ctr"/>
                </a:tc>
                <a:extLst>
                  <a:ext uri="{0D108BD9-81ED-4DB2-BD59-A6C34878D82A}">
                    <a16:rowId xmlns:a16="http://schemas.microsoft.com/office/drawing/2014/main" val="1069417342"/>
                  </a:ext>
                </a:extLst>
              </a:tr>
              <a:tr h="547731">
                <a:tc>
                  <a:txBody>
                    <a:bodyPr/>
                    <a:lstStyle/>
                    <a:p>
                      <a:r>
                        <a:rPr lang="en-US" altLang="zh-CN" sz="2100" b="1" i="1" kern="1200">
                          <a:solidFill>
                            <a:schemeClr val="dk1"/>
                          </a:solidFill>
                          <a:latin typeface="Segoe UI" panose="020B0502040204020203" pitchFamily="34" charset="0"/>
                          <a:ea typeface="Segoe UI Black" panose="020B0A02040204020203" pitchFamily="34" charset="0"/>
                          <a:cs typeface="Segoe UI" panose="020B0502040204020203" pitchFamily="34" charset="0"/>
                        </a:rPr>
                        <a:t>6</a:t>
                      </a:r>
                      <a:endParaRPr lang="zh-CN" altLang="en-US" sz="2100" b="1" i="1" kern="1200" dirty="0">
                        <a:solidFill>
                          <a:schemeClr val="dk1"/>
                        </a:solidFill>
                        <a:latin typeface="Segoe UI" panose="020B0502040204020203" pitchFamily="34" charset="0"/>
                        <a:ea typeface="Segoe UI Black" panose="020B0A02040204020203" pitchFamily="34" charset="0"/>
                        <a:cs typeface="Segoe UI" panose="020B0502040204020203" pitchFamily="34" charset="0"/>
                      </a:endParaRPr>
                    </a:p>
                  </a:txBody>
                  <a:tcPr marL="107325" marR="107325" marT="53662" marB="53662"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b="1" i="0">
                          <a:latin typeface="Consolas" panose="020B0609020204030204" pitchFamily="49" charset="0"/>
                          <a:ea typeface="Segoe UI Black" panose="020B0A02040204020203" pitchFamily="34" charset="0"/>
                          <a:cs typeface="Segoe UI" panose="020B0502040204020203" pitchFamily="34" charset="0"/>
                          <a:sym typeface="Arial" panose="020B0604020202020204" pitchFamily="34" charset="0"/>
                        </a:rPr>
                        <a:t>beq  $0, $0, -4</a:t>
                      </a:r>
                    </a:p>
                  </a:txBody>
                  <a:tcPr marL="107325" marR="107325" marT="53662" marB="53662" anchor="ctr"/>
                </a:tc>
                <a:extLst>
                  <a:ext uri="{0D108BD9-81ED-4DB2-BD59-A6C34878D82A}">
                    <a16:rowId xmlns:a16="http://schemas.microsoft.com/office/drawing/2014/main" val="2595344110"/>
                  </a:ext>
                </a:extLst>
              </a:tr>
            </a:tbl>
          </a:graphicData>
        </a:graphic>
      </p:graphicFrame>
      <p:grpSp>
        <p:nvGrpSpPr>
          <p:cNvPr id="9" name="组合 8">
            <a:extLst>
              <a:ext uri="{FF2B5EF4-FFF2-40B4-BE49-F238E27FC236}">
                <a16:creationId xmlns:a16="http://schemas.microsoft.com/office/drawing/2014/main" id="{77870161-21CC-42B0-8656-72F89D29A2B6}"/>
              </a:ext>
            </a:extLst>
          </p:cNvPr>
          <p:cNvGrpSpPr/>
          <p:nvPr/>
        </p:nvGrpSpPr>
        <p:grpSpPr>
          <a:xfrm>
            <a:off x="1279721" y="1180553"/>
            <a:ext cx="2992641" cy="579957"/>
            <a:chOff x="371537" y="4732301"/>
            <a:chExt cx="2678518" cy="579957"/>
          </a:xfrm>
        </p:grpSpPr>
        <p:sp>
          <p:nvSpPr>
            <p:cNvPr id="10" name="矩形 9">
              <a:extLst>
                <a:ext uri="{FF2B5EF4-FFF2-40B4-BE49-F238E27FC236}">
                  <a16:creationId xmlns:a16="http://schemas.microsoft.com/office/drawing/2014/main" id="{9F2CAEB1-35C9-4040-891D-13ABA01C30F5}"/>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3150582F-F99A-4B34-A8FF-B1C7B69D678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22B489B0-8AB4-467E-ADAD-0C3828849F5C}"/>
              </a:ext>
            </a:extLst>
          </p:cNvPr>
          <p:cNvSpPr txBox="1"/>
          <p:nvPr/>
        </p:nvSpPr>
        <p:spPr>
          <a:xfrm>
            <a:off x="2253270" y="2056283"/>
            <a:ext cx="800219" cy="461665"/>
          </a:xfrm>
          <a:prstGeom prst="rect">
            <a:avLst/>
          </a:prstGeom>
          <a:noFill/>
        </p:spPr>
        <p:txBody>
          <a:bodyPr wrap="none" rtlCol="0">
            <a:spAutoFit/>
          </a:bodyPr>
          <a:lstStyle/>
          <a:p>
            <a:r>
              <a:rPr lang="zh-CN" altLang="en-US" sz="2400" b="1" dirty="0"/>
              <a:t>主存</a:t>
            </a:r>
          </a:p>
        </p:txBody>
      </p:sp>
      <p:sp>
        <p:nvSpPr>
          <p:cNvPr id="13" name="文本框 12">
            <a:extLst>
              <a:ext uri="{FF2B5EF4-FFF2-40B4-BE49-F238E27FC236}">
                <a16:creationId xmlns:a16="http://schemas.microsoft.com/office/drawing/2014/main" id="{1AE8EAD8-6073-483F-B59E-830CED9BC6BA}"/>
              </a:ext>
            </a:extLst>
          </p:cNvPr>
          <p:cNvSpPr txBox="1"/>
          <p:nvPr/>
        </p:nvSpPr>
        <p:spPr>
          <a:xfrm>
            <a:off x="7985471" y="1298845"/>
            <a:ext cx="800219" cy="461665"/>
          </a:xfrm>
          <a:prstGeom prst="rect">
            <a:avLst/>
          </a:prstGeom>
          <a:noFill/>
        </p:spPr>
        <p:txBody>
          <a:bodyPr wrap="none" rtlCol="0">
            <a:spAutoFit/>
          </a:bodyPr>
          <a:lstStyle/>
          <a:p>
            <a:r>
              <a:rPr lang="zh-CN" altLang="en-US" sz="2400" b="1" dirty="0"/>
              <a:t>控存</a:t>
            </a:r>
          </a:p>
        </p:txBody>
      </p:sp>
      <p:graphicFrame>
        <p:nvGraphicFramePr>
          <p:cNvPr id="14" name="表格 13">
            <a:extLst>
              <a:ext uri="{FF2B5EF4-FFF2-40B4-BE49-F238E27FC236}">
                <a16:creationId xmlns:a16="http://schemas.microsoft.com/office/drawing/2014/main" id="{F4255CDB-00AC-45B5-9165-1A90C76D1C71}"/>
              </a:ext>
            </a:extLst>
          </p:cNvPr>
          <p:cNvGraphicFramePr>
            <a:graphicFrameLocks noGrp="1"/>
          </p:cNvGraphicFramePr>
          <p:nvPr>
            <p:extLst>
              <p:ext uri="{D42A27DB-BD31-4B8C-83A1-F6EECF244321}">
                <p14:modId xmlns:p14="http://schemas.microsoft.com/office/powerpoint/2010/main" val="2204507401"/>
              </p:ext>
            </p:extLst>
          </p:nvPr>
        </p:nvGraphicFramePr>
        <p:xfrm>
          <a:off x="8385581" y="1865046"/>
          <a:ext cx="2921000" cy="4513557"/>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3773962694"/>
                    </a:ext>
                  </a:extLst>
                </a:gridCol>
                <a:gridCol w="1996777">
                  <a:extLst>
                    <a:ext uri="{9D8B030D-6E8A-4147-A177-3AD203B41FA5}">
                      <a16:colId xmlns:a16="http://schemas.microsoft.com/office/drawing/2014/main" val="2439235511"/>
                    </a:ext>
                  </a:extLst>
                </a:gridCol>
              </a:tblGrid>
              <a:tr h="332544">
                <a:tc>
                  <a:txBody>
                    <a:bodyPr/>
                    <a:lstStyle/>
                    <a:p>
                      <a:pPr algn="ctr"/>
                      <a:r>
                        <a:rPr lang="zh-CN" altLang="en-US" sz="2000" dirty="0"/>
                        <a:t>地址</a:t>
                      </a:r>
                    </a:p>
                  </a:txBody>
                  <a:tcPr/>
                </a:tc>
                <a:tc>
                  <a:txBody>
                    <a:bodyPr/>
                    <a:lstStyle/>
                    <a:p>
                      <a:r>
                        <a:rPr lang="zh-CN" altLang="en-US" sz="2000" dirty="0"/>
                        <a:t>微程序</a:t>
                      </a:r>
                    </a:p>
                  </a:txBody>
                  <a:tcPr anchor="ctr" anchorCtr="1"/>
                </a:tc>
                <a:extLst>
                  <a:ext uri="{0D108BD9-81ED-4DB2-BD59-A6C34878D82A}">
                    <a16:rowId xmlns:a16="http://schemas.microsoft.com/office/drawing/2014/main" val="3600936264"/>
                  </a:ext>
                </a:extLst>
              </a:tr>
              <a:tr h="283359">
                <a:tc>
                  <a:txBody>
                    <a:bodyPr/>
                    <a:lstStyle/>
                    <a:p>
                      <a:pPr algn="ctr"/>
                      <a:r>
                        <a:rPr lang="en-US" altLang="zh-CN" sz="1200" b="1">
                          <a:solidFill>
                            <a:schemeClr val="tx1"/>
                          </a:solidFill>
                        </a:rPr>
                        <a:t>14</a:t>
                      </a:r>
                      <a:endParaRPr lang="zh-CN" altLang="en-US" sz="1200" b="1" dirty="0">
                        <a:solidFill>
                          <a:schemeClr val="tx1"/>
                        </a:solidFill>
                      </a:endParaRPr>
                    </a:p>
                  </a:txBody>
                  <a:tcPr>
                    <a:solidFill>
                      <a:schemeClr val="accent1">
                        <a:lumMod val="60000"/>
                        <a:lumOff val="40000"/>
                      </a:schemeClr>
                    </a:solidFill>
                  </a:tcPr>
                </a:tc>
                <a:tc rowSpan="5">
                  <a:txBody>
                    <a:bodyPr/>
                    <a:lstStyle/>
                    <a:p>
                      <a:r>
                        <a:rPr lang="en-US" altLang="zh-CN" sz="2000" b="1" i="1" kern="1200">
                          <a:solidFill>
                            <a:schemeClr val="dk1"/>
                          </a:solidFill>
                          <a:latin typeface="Consolas" panose="020B0609020204030204" pitchFamily="49" charset="0"/>
                          <a:ea typeface="+mn-ea"/>
                          <a:cs typeface="+mn-cs"/>
                        </a:rPr>
                        <a:t>beq </a:t>
                      </a:r>
                      <a:r>
                        <a:rPr lang="zh-CN" altLang="en-US" sz="2000" b="1"/>
                        <a:t>微程序</a:t>
                      </a:r>
                      <a:endParaRPr lang="zh-CN" altLang="en-US" sz="2000" b="1" dirty="0"/>
                    </a:p>
                  </a:txBody>
                  <a:tcPr anchor="ctr" anchorCtr="1">
                    <a:solidFill>
                      <a:schemeClr val="accent1">
                        <a:lumMod val="60000"/>
                        <a:lumOff val="40000"/>
                      </a:schemeClr>
                    </a:solidFill>
                  </a:tcPr>
                </a:tc>
                <a:extLst>
                  <a:ext uri="{0D108BD9-81ED-4DB2-BD59-A6C34878D82A}">
                    <a16:rowId xmlns:a16="http://schemas.microsoft.com/office/drawing/2014/main" val="1861222589"/>
                  </a:ext>
                </a:extLst>
              </a:tr>
              <a:tr h="283359">
                <a:tc>
                  <a:txBody>
                    <a:bodyPr/>
                    <a:lstStyle/>
                    <a:p>
                      <a:pPr algn="ctr"/>
                      <a:r>
                        <a:rPr lang="en-US" altLang="zh-CN" sz="1200" b="1"/>
                        <a:t>15</a:t>
                      </a:r>
                      <a:endParaRPr lang="zh-CN" altLang="en-US" sz="1200" b="1" dirty="0"/>
                    </a:p>
                  </a:txBody>
                  <a:tcPr>
                    <a:solidFill>
                      <a:srgbClr val="DEEBF7"/>
                    </a:solidFill>
                  </a:tcPr>
                </a:tc>
                <a:tc vMerge="1">
                  <a:txBody>
                    <a:bodyPr/>
                    <a:lstStyle/>
                    <a:p>
                      <a:endParaRPr lang="zh-CN" altLang="en-US" dirty="0"/>
                    </a:p>
                  </a:txBody>
                  <a:tcPr/>
                </a:tc>
                <a:extLst>
                  <a:ext uri="{0D108BD9-81ED-4DB2-BD59-A6C34878D82A}">
                    <a16:rowId xmlns:a16="http://schemas.microsoft.com/office/drawing/2014/main" val="3122029397"/>
                  </a:ext>
                </a:extLst>
              </a:tr>
              <a:tr h="283359">
                <a:tc>
                  <a:txBody>
                    <a:bodyPr/>
                    <a:lstStyle/>
                    <a:p>
                      <a:pPr algn="ctr"/>
                      <a:r>
                        <a:rPr lang="en-US" altLang="zh-CN" sz="1200" b="1"/>
                        <a:t>16</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2474688486"/>
                  </a:ext>
                </a:extLst>
              </a:tr>
              <a:tr h="283359">
                <a:tc>
                  <a:txBody>
                    <a:bodyPr/>
                    <a:lstStyle/>
                    <a:p>
                      <a:pPr algn="ctr"/>
                      <a:r>
                        <a:rPr lang="en-US" altLang="zh-CN" sz="1200" b="1"/>
                        <a:t>17</a:t>
                      </a:r>
                      <a:endParaRPr lang="zh-CN" altLang="en-US" sz="1200" b="1" dirty="0"/>
                    </a:p>
                  </a:txBody>
                  <a:tcPr>
                    <a:solidFill>
                      <a:schemeClr val="accent1">
                        <a:lumMod val="20000"/>
                        <a:lumOff val="80000"/>
                      </a:schemeClr>
                    </a:solidFill>
                  </a:tcPr>
                </a:tc>
                <a:tc vMerge="1">
                  <a:txBody>
                    <a:bodyPr/>
                    <a:lstStyle/>
                    <a:p>
                      <a:endParaRPr lang="zh-CN" altLang="en-US" dirty="0"/>
                    </a:p>
                  </a:txBody>
                  <a:tcPr/>
                </a:tc>
                <a:extLst>
                  <a:ext uri="{0D108BD9-81ED-4DB2-BD59-A6C34878D82A}">
                    <a16:rowId xmlns:a16="http://schemas.microsoft.com/office/drawing/2014/main" val="3923465738"/>
                  </a:ext>
                </a:extLst>
              </a:tr>
              <a:tr h="283359">
                <a:tc>
                  <a:txBody>
                    <a:bodyPr/>
                    <a:lstStyle/>
                    <a:p>
                      <a:pPr algn="ctr"/>
                      <a:r>
                        <a:rPr lang="en-US" altLang="zh-CN" sz="1200" b="1"/>
                        <a:t>18</a:t>
                      </a:r>
                      <a:endParaRPr lang="zh-CN" altLang="en-US" sz="1200" b="1" dirty="0"/>
                    </a:p>
                  </a:txBody>
                  <a:tcPr>
                    <a:solidFill>
                      <a:srgbClr val="DEEBF7"/>
                    </a:solidFill>
                  </a:tcPr>
                </a:tc>
                <a:tc vMerge="1">
                  <a:txBody>
                    <a:bodyPr/>
                    <a:lstStyle/>
                    <a:p>
                      <a:endParaRPr lang="zh-CN" altLang="en-US" sz="1600" b="1" dirty="0"/>
                    </a:p>
                  </a:txBody>
                  <a:tcPr anchor="ctr" anchorCtr="1">
                    <a:solidFill>
                      <a:schemeClr val="accent1">
                        <a:lumMod val="75000"/>
                      </a:schemeClr>
                    </a:solidFill>
                  </a:tcPr>
                </a:tc>
                <a:extLst>
                  <a:ext uri="{0D108BD9-81ED-4DB2-BD59-A6C34878D82A}">
                    <a16:rowId xmlns:a16="http://schemas.microsoft.com/office/drawing/2014/main" val="207504345"/>
                  </a:ext>
                </a:extLst>
              </a:tr>
              <a:tr h="283359">
                <a:tc>
                  <a:txBody>
                    <a:bodyPr/>
                    <a:lstStyle/>
                    <a:p>
                      <a:pPr algn="ctr"/>
                      <a:r>
                        <a:rPr lang="en-US" altLang="zh-CN" sz="1200" b="1">
                          <a:solidFill>
                            <a:schemeClr val="tx1"/>
                          </a:solidFill>
                        </a:rPr>
                        <a:t>19</a:t>
                      </a:r>
                      <a:endParaRPr lang="zh-CN" altLang="en-US" sz="1200" b="1" dirty="0">
                        <a:solidFill>
                          <a:schemeClr val="tx1"/>
                        </a:solidFill>
                      </a:endParaRPr>
                    </a:p>
                  </a:txBody>
                  <a:tcPr>
                    <a:solidFill>
                      <a:srgbClr val="92D050"/>
                    </a:solidFill>
                  </a:tcPr>
                </a:tc>
                <a:tc rowSpan="3">
                  <a:txBody>
                    <a:bodyPr/>
                    <a:lstStyle/>
                    <a:p>
                      <a:r>
                        <a:rPr lang="en-US" altLang="zh-CN" sz="2000" b="1" i="1" kern="1200">
                          <a:solidFill>
                            <a:schemeClr val="dk1"/>
                          </a:solidFill>
                          <a:latin typeface="Consolas" panose="020B0609020204030204" pitchFamily="49" charset="0"/>
                          <a:ea typeface="+mn-ea"/>
                          <a:cs typeface="+mn-cs"/>
                        </a:rPr>
                        <a:t>add </a:t>
                      </a:r>
                      <a:r>
                        <a:rPr lang="zh-CN" altLang="en-US" sz="2000" b="1"/>
                        <a:t>微程序</a:t>
                      </a:r>
                      <a:endParaRPr lang="zh-CN" altLang="en-US" sz="2000" b="1" dirty="0"/>
                    </a:p>
                  </a:txBody>
                  <a:tcPr anchor="ctr" anchorCtr="1">
                    <a:solidFill>
                      <a:srgbClr val="92D050"/>
                    </a:solidFill>
                  </a:tcPr>
                </a:tc>
                <a:extLst>
                  <a:ext uri="{0D108BD9-81ED-4DB2-BD59-A6C34878D82A}">
                    <a16:rowId xmlns:a16="http://schemas.microsoft.com/office/drawing/2014/main" val="3091502064"/>
                  </a:ext>
                </a:extLst>
              </a:tr>
              <a:tr h="283359">
                <a:tc>
                  <a:txBody>
                    <a:bodyPr/>
                    <a:lstStyle/>
                    <a:p>
                      <a:pPr marL="0" algn="ctr" defTabSz="914400" rtl="0" eaLnBrk="1" latinLnBrk="0" hangingPunct="1"/>
                      <a:r>
                        <a:rPr lang="en-US" altLang="zh-CN" sz="1200" b="1" kern="1200">
                          <a:solidFill>
                            <a:schemeClr val="dk1"/>
                          </a:solidFill>
                          <a:latin typeface="+mn-lt"/>
                          <a:ea typeface="+mn-ea"/>
                          <a:cs typeface="+mn-cs"/>
                        </a:rPr>
                        <a:t>20</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vMerge="1">
                  <a:txBody>
                    <a:bodyPr/>
                    <a:lstStyle/>
                    <a:p>
                      <a:endParaRPr lang="zh-CN" altLang="en-US" sz="1600" b="1" dirty="0"/>
                    </a:p>
                  </a:txBody>
                  <a:tcPr anchor="ctr" anchorCtr="1">
                    <a:solidFill>
                      <a:srgbClr val="92D050"/>
                    </a:solidFill>
                  </a:tcPr>
                </a:tc>
                <a:extLst>
                  <a:ext uri="{0D108BD9-81ED-4DB2-BD59-A6C34878D82A}">
                    <a16:rowId xmlns:a16="http://schemas.microsoft.com/office/drawing/2014/main" val="2440599270"/>
                  </a:ext>
                </a:extLst>
              </a:tr>
              <a:tr h="283359">
                <a:tc>
                  <a:txBody>
                    <a:bodyPr/>
                    <a:lstStyle/>
                    <a:p>
                      <a:pPr marL="0" algn="ctr" defTabSz="914400" rtl="0" eaLnBrk="1" latinLnBrk="0" hangingPunct="1"/>
                      <a:r>
                        <a:rPr lang="en-US" altLang="zh-CN" sz="1200" b="1" kern="1200">
                          <a:solidFill>
                            <a:schemeClr val="dk1"/>
                          </a:solidFill>
                          <a:latin typeface="+mn-lt"/>
                          <a:ea typeface="+mn-ea"/>
                          <a:cs typeface="+mn-cs"/>
                        </a:rPr>
                        <a:t>21</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vMerge="1">
                  <a:txBody>
                    <a:bodyPr/>
                    <a:lstStyle/>
                    <a:p>
                      <a:endParaRPr lang="zh-CN" altLang="en-US" sz="1600" b="1" dirty="0"/>
                    </a:p>
                  </a:txBody>
                  <a:tcPr anchor="ctr" anchorCtr="1">
                    <a:solidFill>
                      <a:srgbClr val="92D050"/>
                    </a:solidFill>
                  </a:tcPr>
                </a:tc>
                <a:extLst>
                  <a:ext uri="{0D108BD9-81ED-4DB2-BD59-A6C34878D82A}">
                    <a16:rowId xmlns:a16="http://schemas.microsoft.com/office/drawing/2014/main" val="1229338860"/>
                  </a:ext>
                </a:extLst>
              </a:tr>
              <a:tr h="283359">
                <a:tc>
                  <a:txBody>
                    <a:bodyPr/>
                    <a:lstStyle/>
                    <a:p>
                      <a:pPr marL="0" algn="ctr" defTabSz="914400" rtl="0" eaLnBrk="1" latinLnBrk="0" hangingPunct="1"/>
                      <a:r>
                        <a:rPr lang="en-US" altLang="zh-CN" sz="1200" b="1" kern="1200">
                          <a:solidFill>
                            <a:schemeClr val="dk1"/>
                          </a:solidFill>
                          <a:latin typeface="+mn-lt"/>
                          <a:ea typeface="+mn-ea"/>
                          <a:cs typeface="+mn-cs"/>
                        </a:rPr>
                        <a:t>22</a:t>
                      </a:r>
                      <a:endParaRPr lang="zh-CN" altLang="en-US" sz="1200" b="1" kern="1200" dirty="0">
                        <a:solidFill>
                          <a:schemeClr val="dk1"/>
                        </a:solidFill>
                        <a:latin typeface="+mn-lt"/>
                        <a:ea typeface="+mn-ea"/>
                        <a:cs typeface="+mn-cs"/>
                      </a:endParaRPr>
                    </a:p>
                  </a:txBody>
                  <a:tcPr>
                    <a:solidFill>
                      <a:schemeClr val="accent2">
                        <a:lumMod val="40000"/>
                        <a:lumOff val="60000"/>
                      </a:schemeClr>
                    </a:solidFill>
                  </a:tcPr>
                </a:tc>
                <a:tc rowSpan="3">
                  <a:txBody>
                    <a:bodyPr/>
                    <a:lstStyle/>
                    <a:p>
                      <a:r>
                        <a:rPr lang="en-US" altLang="zh-CN" sz="2000" b="1" i="1">
                          <a:latin typeface="Consolas" panose="020B0609020204030204" pitchFamily="49" charset="0"/>
                        </a:rPr>
                        <a:t>addi </a:t>
                      </a:r>
                      <a:r>
                        <a:rPr lang="zh-CN" altLang="en-US" sz="2000" b="1"/>
                        <a:t>微程序</a:t>
                      </a:r>
                      <a:endParaRPr lang="zh-CN" altLang="en-US" sz="2000" b="1" dirty="0"/>
                    </a:p>
                  </a:txBody>
                  <a:tcPr anchor="ctr" anchorCtr="1">
                    <a:solidFill>
                      <a:schemeClr val="accent2">
                        <a:lumMod val="40000"/>
                        <a:lumOff val="60000"/>
                      </a:schemeClr>
                    </a:solidFill>
                  </a:tcPr>
                </a:tc>
                <a:extLst>
                  <a:ext uri="{0D108BD9-81ED-4DB2-BD59-A6C34878D82A}">
                    <a16:rowId xmlns:a16="http://schemas.microsoft.com/office/drawing/2014/main" val="2637999041"/>
                  </a:ext>
                </a:extLst>
              </a:tr>
              <a:tr h="283359">
                <a:tc>
                  <a:txBody>
                    <a:bodyPr/>
                    <a:lstStyle/>
                    <a:p>
                      <a:pPr marL="0" algn="ctr" defTabSz="914400" rtl="0" eaLnBrk="1" latinLnBrk="0" hangingPunct="1"/>
                      <a:r>
                        <a:rPr lang="en-US" altLang="zh-CN" sz="1200" b="1" kern="1200">
                          <a:solidFill>
                            <a:schemeClr val="dk1"/>
                          </a:solidFill>
                          <a:latin typeface="+mn-lt"/>
                          <a:ea typeface="+mn-ea"/>
                          <a:cs typeface="+mn-cs"/>
                        </a:rPr>
                        <a:t>23</a:t>
                      </a:r>
                      <a:endParaRPr lang="zh-CN" altLang="en-US" sz="1200" b="1" kern="1200">
                        <a:solidFill>
                          <a:schemeClr val="dk1"/>
                        </a:solidFill>
                        <a:latin typeface="+mn-lt"/>
                        <a:ea typeface="+mn-ea"/>
                        <a:cs typeface="+mn-cs"/>
                      </a:endParaRPr>
                    </a:p>
                  </a:txBody>
                  <a:tcPr>
                    <a:solidFill>
                      <a:srgbClr val="DEEBF7"/>
                    </a:solidFill>
                  </a:tcPr>
                </a:tc>
                <a:tc vMerge="1">
                  <a:txBody>
                    <a:bodyPr/>
                    <a:lstStyle/>
                    <a:p>
                      <a:endParaRPr lang="zh-CN" altLang="en-US" sz="1600" b="1" dirty="0"/>
                    </a:p>
                  </a:txBody>
                  <a:tcPr anchor="ctr" anchorCtr="1">
                    <a:solidFill>
                      <a:srgbClr val="92D050"/>
                    </a:solidFill>
                  </a:tcPr>
                </a:tc>
                <a:extLst>
                  <a:ext uri="{0D108BD9-81ED-4DB2-BD59-A6C34878D82A}">
                    <a16:rowId xmlns:a16="http://schemas.microsoft.com/office/drawing/2014/main" val="1468069336"/>
                  </a:ext>
                </a:extLst>
              </a:tr>
              <a:tr h="283359">
                <a:tc>
                  <a:txBody>
                    <a:bodyPr/>
                    <a:lstStyle/>
                    <a:p>
                      <a:pPr algn="ctr"/>
                      <a:r>
                        <a:rPr lang="en-US" altLang="zh-CN" sz="1200" b="1">
                          <a:solidFill>
                            <a:schemeClr val="tx1"/>
                          </a:solidFill>
                        </a:rPr>
                        <a:t>24</a:t>
                      </a:r>
                      <a:endParaRPr lang="zh-CN" altLang="en-US" sz="1200" b="1" dirty="0">
                        <a:solidFill>
                          <a:schemeClr val="tx1"/>
                        </a:solidFill>
                      </a:endParaRPr>
                    </a:p>
                  </a:txBody>
                  <a:tcPr>
                    <a:solidFill>
                      <a:srgbClr val="DEEBF7"/>
                    </a:solidFill>
                  </a:tcPr>
                </a:tc>
                <a:tc vMerge="1">
                  <a:txBody>
                    <a:bodyPr/>
                    <a:lstStyle/>
                    <a:p>
                      <a:endParaRPr lang="zh-CN" altLang="en-US" sz="1600" b="1" dirty="0"/>
                    </a:p>
                  </a:txBody>
                  <a:tcPr anchor="ctr" anchorCtr="1"/>
                </a:tc>
                <a:extLst>
                  <a:ext uri="{0D108BD9-81ED-4DB2-BD59-A6C34878D82A}">
                    <a16:rowId xmlns:a16="http://schemas.microsoft.com/office/drawing/2014/main" val="1058207115"/>
                  </a:ext>
                </a:extLst>
              </a:tr>
              <a:tr h="332544">
                <a:tc>
                  <a:txBody>
                    <a:bodyPr/>
                    <a:lstStyle/>
                    <a:p>
                      <a:pPr marL="0" algn="ctr" defTabSz="914400" rtl="0" eaLnBrk="1" latinLnBrk="0" hangingPunct="1"/>
                      <a:r>
                        <a:rPr lang="en-US" altLang="zh-CN" sz="1200" b="1" kern="1200">
                          <a:solidFill>
                            <a:schemeClr val="dk1"/>
                          </a:solidFill>
                          <a:latin typeface="+mn-lt"/>
                          <a:ea typeface="+mn-ea"/>
                          <a:cs typeface="+mn-cs"/>
                        </a:rPr>
                        <a:t>25</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rowSpan="2">
                  <a:txBody>
                    <a:bodyPr/>
                    <a:lstStyle/>
                    <a:p>
                      <a:endParaRPr lang="zh-CN" altLang="en-US" sz="1600" b="1" dirty="0"/>
                    </a:p>
                  </a:txBody>
                  <a:tcPr anchor="ctr" anchorCtr="1"/>
                </a:tc>
                <a:extLst>
                  <a:ext uri="{0D108BD9-81ED-4DB2-BD59-A6C34878D82A}">
                    <a16:rowId xmlns:a16="http://schemas.microsoft.com/office/drawing/2014/main" val="2219985005"/>
                  </a:ext>
                </a:extLst>
              </a:tr>
              <a:tr h="332544">
                <a:tc>
                  <a:txBody>
                    <a:bodyPr/>
                    <a:lstStyle/>
                    <a:p>
                      <a:pPr marL="0" algn="ctr" defTabSz="914400" rtl="0" eaLnBrk="1" latinLnBrk="0" hangingPunct="1"/>
                      <a:r>
                        <a:rPr lang="en-US" altLang="zh-CN" sz="1200" b="1" kern="1200">
                          <a:solidFill>
                            <a:schemeClr val="dk1"/>
                          </a:solidFill>
                          <a:latin typeface="+mn-lt"/>
                          <a:ea typeface="+mn-ea"/>
                          <a:cs typeface="+mn-cs"/>
                        </a:rPr>
                        <a:t>26</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vMerge="1">
                  <a:txBody>
                    <a:bodyPr/>
                    <a:lstStyle/>
                    <a:p>
                      <a:endParaRPr lang="zh-CN" altLang="en-US" sz="1600" b="1" dirty="0"/>
                    </a:p>
                  </a:txBody>
                  <a:tcPr anchor="ctr" anchorCtr="1"/>
                </a:tc>
                <a:extLst>
                  <a:ext uri="{0D108BD9-81ED-4DB2-BD59-A6C34878D82A}">
                    <a16:rowId xmlns:a16="http://schemas.microsoft.com/office/drawing/2014/main" val="2032942135"/>
                  </a:ext>
                </a:extLst>
              </a:tr>
              <a:tr h="332544">
                <a:tc>
                  <a:txBody>
                    <a:bodyPr/>
                    <a:lstStyle/>
                    <a:p>
                      <a:pPr marL="0" algn="ctr" defTabSz="914400" rtl="0" eaLnBrk="1" latinLnBrk="0" hangingPunct="1"/>
                      <a:r>
                        <a:rPr lang="en-US" altLang="zh-CN" sz="1200" b="1" kern="1200">
                          <a:solidFill>
                            <a:schemeClr val="dk1"/>
                          </a:solidFill>
                          <a:latin typeface="+mn-lt"/>
                          <a:ea typeface="+mn-ea"/>
                          <a:cs typeface="+mn-cs"/>
                        </a:rPr>
                        <a:t>27</a:t>
                      </a:r>
                      <a:endParaRPr lang="zh-CN" altLang="en-US" sz="1200" b="1" kern="1200" dirty="0">
                        <a:solidFill>
                          <a:schemeClr val="dk1"/>
                        </a:solidFill>
                        <a:latin typeface="+mn-lt"/>
                        <a:ea typeface="+mn-ea"/>
                        <a:cs typeface="+mn-cs"/>
                      </a:endParaRPr>
                    </a:p>
                  </a:txBody>
                  <a:tcPr>
                    <a:solidFill>
                      <a:schemeClr val="accent1">
                        <a:lumMod val="20000"/>
                        <a:lumOff val="80000"/>
                      </a:schemeClr>
                    </a:solidFill>
                  </a:tcPr>
                </a:tc>
                <a:tc>
                  <a:txBody>
                    <a:bodyPr/>
                    <a:lstStyle/>
                    <a:p>
                      <a:endParaRPr lang="zh-CN" altLang="en-US" sz="1600" b="1" dirty="0"/>
                    </a:p>
                  </a:txBody>
                  <a:tcPr anchor="ctr" anchorCtr="1"/>
                </a:tc>
                <a:extLst>
                  <a:ext uri="{0D108BD9-81ED-4DB2-BD59-A6C34878D82A}">
                    <a16:rowId xmlns:a16="http://schemas.microsoft.com/office/drawing/2014/main" val="3725510938"/>
                  </a:ext>
                </a:extLst>
              </a:tr>
            </a:tbl>
          </a:graphicData>
        </a:graphic>
      </p:graphicFrame>
    </p:spTree>
    <p:extLst>
      <p:ext uri="{BB962C8B-B14F-4D97-AF65-F5344CB8AC3E}">
        <p14:creationId xmlns:p14="http://schemas.microsoft.com/office/powerpoint/2010/main" val="8631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50000"/>
              </a:lnSpc>
            </a:pPr>
            <a:r>
              <a:rPr lang="zh-CN" altLang="en-US" dirty="0"/>
              <a:t>数据通路</a:t>
            </a:r>
          </a:p>
          <a:p>
            <a:pPr>
              <a:lnSpc>
                <a:spcPct val="150000"/>
              </a:lnSpc>
            </a:pPr>
            <a:r>
              <a:rPr lang="zh-CN" altLang="en-US" dirty="0"/>
              <a:t>指令周期与时序（★★★）</a:t>
            </a:r>
          </a:p>
          <a:p>
            <a:pPr>
              <a:lnSpc>
                <a:spcPct val="160000"/>
              </a:lnSpc>
            </a:pPr>
            <a:r>
              <a:rPr lang="zh-CN" altLang="en-US" dirty="0"/>
              <a:t>硬布线控制器设计</a:t>
            </a:r>
          </a:p>
          <a:p>
            <a:pPr>
              <a:lnSpc>
                <a:spcPct val="160000"/>
              </a:lnSpc>
            </a:pPr>
            <a:r>
              <a:rPr lang="zh-CN" altLang="en-US" b="1" dirty="0">
                <a:solidFill>
                  <a:srgbClr val="C00000"/>
                </a:solidFill>
              </a:rPr>
              <a:t>微程序控制器设计</a:t>
            </a:r>
          </a:p>
          <a:p>
            <a:pPr>
              <a:lnSpc>
                <a:spcPct val="150000"/>
              </a:lnSpc>
            </a:pPr>
            <a:r>
              <a:rPr lang="en-US" altLang="zh-CN" dirty="0"/>
              <a:t>MIPS</a:t>
            </a:r>
            <a:r>
              <a:rPr lang="zh-CN" altLang="en-US" dirty="0"/>
              <a:t>单周期</a:t>
            </a:r>
            <a:r>
              <a:rPr lang="en-US" altLang="zh-CN" dirty="0"/>
              <a:t>CPU</a:t>
            </a:r>
            <a:r>
              <a:rPr lang="zh-CN" altLang="en-US" dirty="0"/>
              <a:t>设计</a:t>
            </a:r>
          </a:p>
          <a:p>
            <a:pPr>
              <a:lnSpc>
                <a:spcPct val="160000"/>
              </a:lnSpc>
            </a:pPr>
            <a:r>
              <a:rPr lang="en-US" altLang="zh-CN" dirty="0"/>
              <a:t>CPU</a:t>
            </a:r>
            <a:r>
              <a:rPr lang="zh-CN" altLang="en-US" dirty="0"/>
              <a:t>设计实验</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654017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有利于缩短微指令字长度     </a:t>
            </a:r>
            <a:r>
              <a:rPr lang="en-US" altLang="zh-CN" dirty="0">
                <a:cs typeface="Segoe UI Black" panose="020B0A02040204020203" pitchFamily="34" charset="0"/>
                <a:sym typeface="Arial" panose="020B0604020202020204" pitchFamily="34" charset="0"/>
              </a:rPr>
              <a:t>		</a:t>
            </a:r>
          </a:p>
          <a:p>
            <a:pPr>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有利于减少控制存储器容量</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有利于提高微程序执行速度       </a:t>
            </a:r>
            <a:r>
              <a:rPr lang="en-US" altLang="zh-CN" dirty="0">
                <a:cs typeface="Segoe UI Black" panose="020B0A02040204020203" pitchFamily="34" charset="0"/>
                <a:sym typeface="Arial" panose="020B0604020202020204" pitchFamily="34" charset="0"/>
              </a:rPr>
              <a:t>	</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有利于对微指令进行修改</a:t>
            </a:r>
          </a:p>
          <a:p>
            <a:pPr marL="325103" indent="-325103">
              <a:lnSpc>
                <a:spcPct val="150000"/>
              </a:lnSpc>
              <a:spcBef>
                <a:spcPts val="569"/>
              </a:spcBef>
              <a:spcAft>
                <a:spcPts val="569"/>
              </a:spcAft>
            </a:pPr>
            <a:r>
              <a:rPr lang="zh-CN" altLang="en-US" dirty="0">
                <a:cs typeface="Segoe UI Black" panose="020B0A02040204020203" pitchFamily="34" charset="0"/>
                <a:sym typeface="Arial" panose="020B0604020202020204" pitchFamily="34" charset="0"/>
              </a:rPr>
              <a:t>有利于提高微程序设计的灵活性</a:t>
            </a:r>
            <a:endParaRPr lang="en-US" altLang="zh-CN"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endParaRPr lang="zh-CN" altLang="en-US" dirty="0"/>
          </a:p>
        </p:txBody>
      </p:sp>
      <p:grpSp>
        <p:nvGrpSpPr>
          <p:cNvPr id="4" name="组合 3">
            <a:extLst>
              <a:ext uri="{FF2B5EF4-FFF2-40B4-BE49-F238E27FC236}">
                <a16:creationId xmlns:a16="http://schemas.microsoft.com/office/drawing/2014/main" id="{22436F12-A99F-4B3D-A848-7063C9D558EF}"/>
              </a:ext>
            </a:extLst>
          </p:cNvPr>
          <p:cNvGrpSpPr/>
          <p:nvPr/>
        </p:nvGrpSpPr>
        <p:grpSpPr>
          <a:xfrm>
            <a:off x="8010781" y="5157788"/>
            <a:ext cx="2992641" cy="579957"/>
            <a:chOff x="371537" y="4732301"/>
            <a:chExt cx="2678518" cy="579957"/>
          </a:xfrm>
        </p:grpSpPr>
        <p:sp>
          <p:nvSpPr>
            <p:cNvPr id="5" name="矩形 4">
              <a:extLst>
                <a:ext uri="{FF2B5EF4-FFF2-40B4-BE49-F238E27FC236}">
                  <a16:creationId xmlns:a16="http://schemas.microsoft.com/office/drawing/2014/main" id="{BD0D8C2B-5BE5-42A7-84C9-850455121FC6}"/>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02A91CA-598E-432B-84B6-A81954B66BE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565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p>
          <a:p>
            <a:endParaRPr lang="en-US" altLang="zh-CN" dirty="0"/>
          </a:p>
        </p:txBody>
      </p:sp>
    </p:spTree>
    <p:extLst>
      <p:ext uri="{BB962C8B-B14F-4D97-AF65-F5344CB8AC3E}">
        <p14:creationId xmlns:p14="http://schemas.microsoft.com/office/powerpoint/2010/main" val="216599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5" name="组合 284"/>
          <p:cNvGrpSpPr/>
          <p:nvPr/>
        </p:nvGrpSpPr>
        <p:grpSpPr>
          <a:xfrm>
            <a:off x="8572460" y="1213732"/>
            <a:ext cx="794636" cy="1025994"/>
            <a:chOff x="8929458" y="4461114"/>
            <a:chExt cx="838093" cy="1082103"/>
          </a:xfrm>
        </p:grpSpPr>
        <p:cxnSp>
          <p:nvCxnSpPr>
            <p:cNvPr id="295" name="直接箭头连接符 29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97" name="文本框 296"/>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98" name="文本框 297"/>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sp>
        <p:nvSpPr>
          <p:cNvPr id="2" name="标题 1"/>
          <p:cNvSpPr>
            <a:spLocks noGrp="1"/>
          </p:cNvSpPr>
          <p:nvPr>
            <p:ph type="title"/>
          </p:nvPr>
        </p:nvSpPr>
        <p:spPr/>
        <p:txBody>
          <a:bodyPr>
            <a:normAutofit/>
          </a:bodyPr>
          <a:lstStyle/>
          <a:p>
            <a:r>
              <a:rPr lang="zh-CN" altLang="en-US" dirty="0"/>
              <a:t>直接表示法</a:t>
            </a:r>
          </a:p>
        </p:txBody>
      </p:sp>
      <p:sp>
        <p:nvSpPr>
          <p:cNvPr id="129" name="TextBox 24"/>
          <p:cNvSpPr txBox="1"/>
          <p:nvPr/>
        </p:nvSpPr>
        <p:spPr>
          <a:xfrm>
            <a:off x="944055" y="3649531"/>
            <a:ext cx="10727710"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简单直观，便于输出控制，微指令长度太长，控存容量大，如何压缩微指令长度？</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  （压缩互斥性微指令）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去掉下址字段，采用</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PC +1 </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的方式生成微指令地址</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改水平型微指令为垂直型微指令   （牺牲并行性）</a:t>
            </a:r>
          </a:p>
        </p:txBody>
      </p:sp>
      <p:grpSp>
        <p:nvGrpSpPr>
          <p:cNvPr id="249" name="组合 248"/>
          <p:cNvGrpSpPr/>
          <p:nvPr/>
        </p:nvGrpSpPr>
        <p:grpSpPr>
          <a:xfrm>
            <a:off x="1893656" y="2665410"/>
            <a:ext cx="6737316" cy="776290"/>
            <a:chOff x="1885396" y="5992186"/>
            <a:chExt cx="7105763" cy="818744"/>
          </a:xfrm>
        </p:grpSpPr>
        <p:cxnSp>
          <p:nvCxnSpPr>
            <p:cNvPr id="250" name="直接连接符 249"/>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52" name="组合 251"/>
            <p:cNvGrpSpPr/>
            <p:nvPr/>
          </p:nvGrpSpPr>
          <p:grpSpPr>
            <a:xfrm>
              <a:off x="1892871" y="6452905"/>
              <a:ext cx="7098288" cy="358025"/>
              <a:chOff x="1892871" y="6452905"/>
              <a:chExt cx="7098288" cy="358025"/>
            </a:xfrm>
          </p:grpSpPr>
          <p:cxnSp>
            <p:nvCxnSpPr>
              <p:cNvPr id="253" name="直接箭头连接符 252"/>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54" name="文本框 253"/>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255" name="组合 254"/>
          <p:cNvGrpSpPr/>
          <p:nvPr/>
        </p:nvGrpSpPr>
        <p:grpSpPr>
          <a:xfrm>
            <a:off x="8616798" y="2665411"/>
            <a:ext cx="2125066" cy="764885"/>
            <a:chOff x="8976188" y="5992185"/>
            <a:chExt cx="2241276" cy="806715"/>
          </a:xfrm>
        </p:grpSpPr>
        <p:cxnSp>
          <p:nvCxnSpPr>
            <p:cNvPr id="256" name="直接连接符 255"/>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58" name="文本框 257"/>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260" name="组合 259"/>
          <p:cNvGrpSpPr/>
          <p:nvPr/>
        </p:nvGrpSpPr>
        <p:grpSpPr>
          <a:xfrm>
            <a:off x="1893656" y="2227229"/>
            <a:ext cx="8861812" cy="809545"/>
            <a:chOff x="1885396" y="5530038"/>
            <a:chExt cx="9346443" cy="853817"/>
          </a:xfrm>
        </p:grpSpPr>
        <p:sp>
          <p:nvSpPr>
            <p:cNvPr id="321" name="矩形 320"/>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2" name="矩形 321"/>
            <p:cNvSpPr/>
            <p:nvPr/>
          </p:nvSpPr>
          <p:spPr bwMode="auto">
            <a:xfrm>
              <a:off x="2207925"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3" name="矩形 322"/>
            <p:cNvSpPr/>
            <p:nvPr/>
          </p:nvSpPr>
          <p:spPr bwMode="auto">
            <a:xfrm>
              <a:off x="2530454"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4" name="矩形 323"/>
            <p:cNvSpPr/>
            <p:nvPr/>
          </p:nvSpPr>
          <p:spPr bwMode="auto">
            <a:xfrm>
              <a:off x="2852983"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5" name="矩形 324"/>
            <p:cNvSpPr/>
            <p:nvPr/>
          </p:nvSpPr>
          <p:spPr bwMode="auto">
            <a:xfrm>
              <a:off x="3175512"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6" name="矩形 325"/>
            <p:cNvSpPr/>
            <p:nvPr/>
          </p:nvSpPr>
          <p:spPr bwMode="auto">
            <a:xfrm>
              <a:off x="3498041"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7" name="矩形 326"/>
            <p:cNvSpPr/>
            <p:nvPr/>
          </p:nvSpPr>
          <p:spPr bwMode="auto">
            <a:xfrm>
              <a:off x="3820570"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8" name="矩形 327"/>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29" name="矩形 328"/>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3" name="矩形 332"/>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4" name="矩形 333"/>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5" name="矩形 334"/>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6" name="矩形 335"/>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7" name="矩形 336"/>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8" name="矩形 337"/>
            <p:cNvSpPr/>
            <p:nvPr/>
          </p:nvSpPr>
          <p:spPr bwMode="auto">
            <a:xfrm>
              <a:off x="7364506"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9" name="矩形 338"/>
            <p:cNvSpPr/>
            <p:nvPr/>
          </p:nvSpPr>
          <p:spPr bwMode="auto">
            <a:xfrm>
              <a:off x="7686721"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0" name="矩形 339"/>
            <p:cNvSpPr/>
            <p:nvPr/>
          </p:nvSpPr>
          <p:spPr bwMode="auto">
            <a:xfrm>
              <a:off x="8008936"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1" name="矩形 340"/>
            <p:cNvSpPr/>
            <p:nvPr/>
          </p:nvSpPr>
          <p:spPr bwMode="auto">
            <a:xfrm>
              <a:off x="8331465"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2" name="矩形 341"/>
            <p:cNvSpPr/>
            <p:nvPr/>
          </p:nvSpPr>
          <p:spPr bwMode="auto">
            <a:xfrm>
              <a:off x="8653994"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3" name="矩形 342"/>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344" name="矩形 343"/>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345" name="矩形 344"/>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46" name="矩形 345"/>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47" name="矩形 346"/>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48" name="矩形 347"/>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349" name="组合 348"/>
            <p:cNvGrpSpPr/>
            <p:nvPr/>
          </p:nvGrpSpPr>
          <p:grpSpPr>
            <a:xfrm>
              <a:off x="1892871" y="5914604"/>
              <a:ext cx="9338968" cy="469251"/>
              <a:chOff x="2346480" y="4271888"/>
              <a:chExt cx="9338968" cy="469251"/>
            </a:xfrm>
            <a:noFill/>
          </p:grpSpPr>
          <p:sp>
            <p:nvSpPr>
              <p:cNvPr id="350" name="矩形 349"/>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351" name="矩形 350"/>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352" name="矩形 351"/>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353" name="矩形 352"/>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54" name="矩形 353"/>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55" name="矩形 354"/>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56" name="矩形 355"/>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57" name="矩形 356"/>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58" name="矩形 357"/>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59" name="矩形 358"/>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60" name="矩形 359"/>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61" name="矩形 360"/>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62" name="矩形 361"/>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63" name="矩形 362"/>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64" name="矩形 363"/>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65" name="矩形 364"/>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66" name="矩形 365"/>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67" name="矩形 366"/>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68" name="矩形 367"/>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69" name="矩形 368"/>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70" name="矩形 369"/>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71" name="矩形 370"/>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72" name="矩形 371"/>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73" name="矩形 372"/>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374" name="矩形 373"/>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375" name="矩形 374"/>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376" name="矩形 375"/>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377" name="矩形 376"/>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378" name="矩形 377"/>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cxnSp>
        <p:nvCxnSpPr>
          <p:cNvPr id="262" name="直接箭头连接符 261"/>
          <p:cNvCxnSpPr/>
          <p:nvPr/>
        </p:nvCxnSpPr>
        <p:spPr>
          <a:xfrm flipV="1">
            <a:off x="2358664"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2955285"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3583880"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4193201" y="14741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4809096" y="14741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5405717" y="14741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6034312" y="14741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6630933" y="14741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0" name="直接箭头连接符 269"/>
          <p:cNvCxnSpPr/>
          <p:nvPr/>
        </p:nvCxnSpPr>
        <p:spPr>
          <a:xfrm flipV="1">
            <a:off x="7259528"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1" name="直接箭头连接符 270"/>
          <p:cNvCxnSpPr/>
          <p:nvPr/>
        </p:nvCxnSpPr>
        <p:spPr>
          <a:xfrm flipV="1">
            <a:off x="7856149"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8466271" y="1474125"/>
            <a:ext cx="0" cy="753106"/>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3" name="组合 272"/>
          <p:cNvGrpSpPr/>
          <p:nvPr/>
        </p:nvGrpSpPr>
        <p:grpSpPr>
          <a:xfrm>
            <a:off x="1764194" y="1213731"/>
            <a:ext cx="7084849" cy="656951"/>
            <a:chOff x="1593519" y="3943658"/>
            <a:chExt cx="7084849" cy="656951"/>
          </a:xfrm>
        </p:grpSpPr>
        <p:sp>
          <p:nvSpPr>
            <p:cNvPr id="299" name="文本框 298"/>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00" name="文本框 299"/>
            <p:cNvSpPr txBox="1"/>
            <p:nvPr/>
          </p:nvSpPr>
          <p:spPr>
            <a:xfrm>
              <a:off x="1942788" y="3943658"/>
              <a:ext cx="617477" cy="296556"/>
            </a:xfrm>
            <a:prstGeom prst="rect">
              <a:avLst/>
            </a:prstGeom>
            <a:noFill/>
          </p:spPr>
          <p:txBody>
            <a:bodyPr wrap="none" rtlCol="0">
              <a:spAutoFit/>
            </a:bodyPr>
            <a:lstStyle/>
            <a:p>
              <a:r>
                <a:rPr lang="en-US" altLang="zh-CN" sz="1327" b="1" i="1"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01" name="文本框 300"/>
            <p:cNvSpPr txBox="1"/>
            <p:nvPr/>
          </p:nvSpPr>
          <p:spPr>
            <a:xfrm>
              <a:off x="2520922" y="3943658"/>
              <a:ext cx="486030"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02" name="文本框 301"/>
            <p:cNvSpPr txBox="1"/>
            <p:nvPr/>
          </p:nvSpPr>
          <p:spPr>
            <a:xfrm>
              <a:off x="3060677" y="3943658"/>
              <a:ext cx="817853" cy="432683"/>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a:p>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03" name="文本框 302"/>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04" name="文本框 303"/>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05" name="文本框 304"/>
            <p:cNvSpPr txBox="1"/>
            <p:nvPr/>
          </p:nvSpPr>
          <p:spPr>
            <a:xfrm>
              <a:off x="5038794" y="3943658"/>
              <a:ext cx="410690" cy="296556"/>
            </a:xfrm>
            <a:prstGeom prst="rect">
              <a:avLst/>
            </a:prstGeom>
            <a:noFill/>
          </p:spPr>
          <p:txBody>
            <a:bodyPr wrap="none" rtlCol="0">
              <a:spAutoFit/>
            </a:bodyPr>
            <a:lstStyle/>
            <a:p>
              <a:r>
                <a:rPr lang="en-US" altLang="zh-CN" sz="1327" b="1" i="1">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latin typeface="Segoe UI Black" panose="020B0A02040204020203" pitchFamily="34" charset="0"/>
                <a:cs typeface="Segoe UI Black" panose="020B0A02040204020203" pitchFamily="34" charset="0"/>
              </a:endParaRPr>
            </a:p>
          </p:txBody>
        </p:sp>
        <p:sp>
          <p:nvSpPr>
            <p:cNvPr id="306" name="文本框 305"/>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07" name="文本框 306"/>
            <p:cNvSpPr txBox="1"/>
            <p:nvPr/>
          </p:nvSpPr>
          <p:spPr>
            <a:xfrm>
              <a:off x="6189452" y="3943658"/>
              <a:ext cx="647934"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327" b="1" i="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08" name="文本框 307"/>
            <p:cNvSpPr txBox="1"/>
            <p:nvPr/>
          </p:nvSpPr>
          <p:spPr>
            <a:xfrm>
              <a:off x="2233969" y="4303335"/>
              <a:ext cx="479618" cy="296556"/>
            </a:xfrm>
            <a:prstGeom prst="rect">
              <a:avLst/>
            </a:prstGeom>
            <a:noFill/>
          </p:spPr>
          <p:txBody>
            <a:bodyPr wrap="none" rtlCol="0">
              <a:spAutoFit/>
            </a:bodyPr>
            <a:lstStyle/>
            <a:p>
              <a:r>
                <a:rPr lang="en-US" altLang="zh-CN" sz="1327" b="1" i="1"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09" name="文本框 308"/>
            <p:cNvSpPr txBox="1"/>
            <p:nvPr/>
          </p:nvSpPr>
          <p:spPr>
            <a:xfrm>
              <a:off x="2733403" y="4303335"/>
              <a:ext cx="748923"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10" name="文本框 309"/>
            <p:cNvSpPr txBox="1"/>
            <p:nvPr/>
          </p:nvSpPr>
          <p:spPr>
            <a:xfrm>
              <a:off x="3372505" y="4303605"/>
              <a:ext cx="715260" cy="297004"/>
            </a:xfrm>
            <a:prstGeom prst="rect">
              <a:avLst/>
            </a:prstGeom>
            <a:noFill/>
          </p:spPr>
          <p:txBody>
            <a:bodyPr wrap="none" rtlCol="0">
              <a:spAutoFit/>
            </a:bodyPr>
            <a:lstStyle/>
            <a:p>
              <a:r>
                <a:rPr lang="en-US" altLang="zh-CN" sz="1330" b="1" i="1"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30" b="1" i="1" baseline="-25000" err="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30" b="1" i="1" baseline="-25000">
                <a:solidFill>
                  <a:srgbClr val="3B3838"/>
                </a:solidFill>
                <a:latin typeface="Segoe UI Black" panose="020B0A02040204020203" pitchFamily="34" charset="0"/>
                <a:cs typeface="Segoe UI Black" panose="020B0A02040204020203" pitchFamily="34" charset="0"/>
              </a:endParaRPr>
            </a:p>
          </p:txBody>
        </p:sp>
        <p:sp>
          <p:nvSpPr>
            <p:cNvPr id="311" name="文本框 310"/>
            <p:cNvSpPr txBox="1"/>
            <p:nvPr/>
          </p:nvSpPr>
          <p:spPr>
            <a:xfrm>
              <a:off x="4096598" y="4303335"/>
              <a:ext cx="534121"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2" name="文本框 311"/>
            <p:cNvSpPr txBox="1"/>
            <p:nvPr/>
          </p:nvSpPr>
          <p:spPr>
            <a:xfrm>
              <a:off x="4664018" y="4303335"/>
              <a:ext cx="590226"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13" name="文本框 312"/>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14" name="文本框 313"/>
            <p:cNvSpPr txBox="1"/>
            <p:nvPr/>
          </p:nvSpPr>
          <p:spPr>
            <a:xfrm>
              <a:off x="5839076" y="4303335"/>
              <a:ext cx="681597"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15" name="文本框 314"/>
            <p:cNvSpPr txBox="1"/>
            <p:nvPr/>
          </p:nvSpPr>
          <p:spPr>
            <a:xfrm>
              <a:off x="6787970" y="3943658"/>
              <a:ext cx="575799"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16" name="文本框 315"/>
            <p:cNvSpPr txBox="1"/>
            <p:nvPr/>
          </p:nvSpPr>
          <p:spPr>
            <a:xfrm>
              <a:off x="7727094" y="4303335"/>
              <a:ext cx="607859"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17" name="文本框 316"/>
            <p:cNvSpPr txBox="1"/>
            <p:nvPr/>
          </p:nvSpPr>
          <p:spPr>
            <a:xfrm>
              <a:off x="7436404" y="3943658"/>
              <a:ext cx="526106"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18" name="文本框 317"/>
            <p:cNvSpPr txBox="1"/>
            <p:nvPr/>
          </p:nvSpPr>
          <p:spPr>
            <a:xfrm>
              <a:off x="7181299" y="4303335"/>
              <a:ext cx="407484"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19" name="文本框 318"/>
            <p:cNvSpPr txBox="1"/>
            <p:nvPr/>
          </p:nvSpPr>
          <p:spPr>
            <a:xfrm>
              <a:off x="8024022" y="3943658"/>
              <a:ext cx="654346" cy="296556"/>
            </a:xfrm>
            <a:prstGeom prst="rect">
              <a:avLst/>
            </a:prstGeom>
            <a:noFill/>
          </p:spPr>
          <p:txBody>
            <a:bodyPr wrap="none" rtlCol="0">
              <a:spAutoFit/>
            </a:bodyPr>
            <a:lstStyle/>
            <a:p>
              <a:r>
                <a:rPr lang="en-US" altLang="zh-CN" sz="1327" b="1" i="1">
                  <a:solidFill>
                    <a:srgbClr val="3B3838"/>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3B3838"/>
                </a:solidFill>
                <a:latin typeface="Segoe UI Black" panose="020B0A02040204020203" pitchFamily="34" charset="0"/>
                <a:cs typeface="Segoe UI Black" panose="020B0A02040204020203" pitchFamily="34" charset="0"/>
              </a:endParaRPr>
            </a:p>
          </p:txBody>
        </p:sp>
        <p:sp>
          <p:nvSpPr>
            <p:cNvPr id="320" name="文本框 319"/>
            <p:cNvSpPr txBox="1"/>
            <p:nvPr/>
          </p:nvSpPr>
          <p:spPr>
            <a:xfrm>
              <a:off x="6419014" y="4303335"/>
              <a:ext cx="782587"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grpSp>
      <p:cxnSp>
        <p:nvCxnSpPr>
          <p:cNvPr id="274" name="直接箭头连接符 273"/>
          <p:cNvCxnSpPr/>
          <p:nvPr/>
        </p:nvCxnSpPr>
        <p:spPr>
          <a:xfrm flipV="1">
            <a:off x="2058225"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2654846"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3283441"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3880062"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4508657" y="18394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flipV="1">
            <a:off x="5105278" y="18394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5733873" y="18394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flipV="1">
            <a:off x="6330494" y="18394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2" name="直接箭头连接符 281"/>
          <p:cNvCxnSpPr/>
          <p:nvPr/>
        </p:nvCxnSpPr>
        <p:spPr>
          <a:xfrm flipV="1">
            <a:off x="6959089" y="18394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3" name="直接箭头连接符 282"/>
          <p:cNvCxnSpPr/>
          <p:nvPr/>
        </p:nvCxnSpPr>
        <p:spPr>
          <a:xfrm flipV="1">
            <a:off x="7555710"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flipV="1">
            <a:off x="8165833" y="1839421"/>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a:off x="9374695" y="1480316"/>
            <a:ext cx="1211159" cy="756956"/>
            <a:chOff x="9778247" y="4742277"/>
            <a:chExt cx="1277395" cy="798352"/>
          </a:xfrm>
        </p:grpSpPr>
        <p:cxnSp>
          <p:nvCxnSpPr>
            <p:cNvPr id="289" name="直接箭头连接符 28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0" name="直接箭头连接符 28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1" name="直接箭头连接符 29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3" name="文本框 29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94" name="直接箭头连接符 29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87" name="矩形 286"/>
          <p:cNvSpPr/>
          <p:nvPr/>
        </p:nvSpPr>
        <p:spPr bwMode="auto">
          <a:xfrm>
            <a:off x="9225318" y="2229465"/>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499" name="组合 498"/>
          <p:cNvGrpSpPr/>
          <p:nvPr/>
        </p:nvGrpSpPr>
        <p:grpSpPr>
          <a:xfrm>
            <a:off x="1764194" y="1210200"/>
            <a:ext cx="2494246" cy="1451683"/>
            <a:chOff x="1827694" y="1201031"/>
            <a:chExt cx="2494246" cy="1451683"/>
          </a:xfrm>
        </p:grpSpPr>
        <p:sp>
          <p:nvSpPr>
            <p:cNvPr id="500" name="文本框 499"/>
            <p:cNvSpPr txBox="1"/>
            <p:nvPr/>
          </p:nvSpPr>
          <p:spPr>
            <a:xfrm>
              <a:off x="3606680" y="1560978"/>
              <a:ext cx="715260" cy="297004"/>
            </a:xfrm>
            <a:prstGeom prst="rect">
              <a:avLst/>
            </a:prstGeom>
            <a:noFill/>
          </p:spPr>
          <p:txBody>
            <a:bodyPr wrap="none" rtlCol="0">
              <a:spAutoFit/>
            </a:bodyPr>
            <a:lstStyle/>
            <a:p>
              <a:r>
                <a:rPr lang="en-US" altLang="zh-CN" sz="1330"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30"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30" b="1" i="1" baseline="-25000">
                <a:solidFill>
                  <a:srgbClr val="00B050"/>
                </a:solidFill>
                <a:latin typeface="Segoe UI Black" panose="020B0A02040204020203" pitchFamily="34" charset="0"/>
                <a:cs typeface="Segoe UI Black" panose="020B0A02040204020203" pitchFamily="34" charset="0"/>
              </a:endParaRPr>
            </a:p>
          </p:txBody>
        </p:sp>
        <p:cxnSp>
          <p:nvCxnSpPr>
            <p:cNvPr id="501" name="直接箭头连接符 500"/>
            <p:cNvCxnSpPr/>
            <p:nvPr/>
          </p:nvCxnSpPr>
          <p:spPr>
            <a:xfrm flipV="1">
              <a:off x="2422164" y="1461425"/>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2" name="直接箭头连接符 501"/>
            <p:cNvCxnSpPr/>
            <p:nvPr/>
          </p:nvCxnSpPr>
          <p:spPr>
            <a:xfrm flipV="1">
              <a:off x="3018785" y="1461425"/>
              <a:ext cx="0" cy="753106"/>
            </a:xfrm>
            <a:prstGeom prst="straightConnector1">
              <a:avLst/>
            </a:prstGeom>
            <a:ln w="317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3" name="直接箭头连接符 502"/>
            <p:cNvCxnSpPr/>
            <p:nvPr/>
          </p:nvCxnSpPr>
          <p:spPr>
            <a:xfrm flipV="1">
              <a:off x="3647380" y="1461425"/>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504" name="文本框 503"/>
            <p:cNvSpPr txBox="1"/>
            <p:nvPr/>
          </p:nvSpPr>
          <p:spPr>
            <a:xfrm>
              <a:off x="1827694" y="1560708"/>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505" name="文本框 504"/>
            <p:cNvSpPr txBox="1"/>
            <p:nvPr/>
          </p:nvSpPr>
          <p:spPr>
            <a:xfrm>
              <a:off x="2176963" y="1201031"/>
              <a:ext cx="617477"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506" name="文本框 505"/>
            <p:cNvSpPr txBox="1"/>
            <p:nvPr/>
          </p:nvSpPr>
          <p:spPr>
            <a:xfrm>
              <a:off x="2755097" y="1201031"/>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507" name="文本框 506"/>
            <p:cNvSpPr txBox="1"/>
            <p:nvPr/>
          </p:nvSpPr>
          <p:spPr>
            <a:xfrm>
              <a:off x="3294852" y="1201031"/>
              <a:ext cx="817853" cy="432683"/>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a:p>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508" name="文本框 507"/>
            <p:cNvSpPr txBox="1"/>
            <p:nvPr/>
          </p:nvSpPr>
          <p:spPr>
            <a:xfrm>
              <a:off x="2468144" y="1560708"/>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509" name="文本框 508"/>
            <p:cNvSpPr txBox="1"/>
            <p:nvPr/>
          </p:nvSpPr>
          <p:spPr>
            <a:xfrm>
              <a:off x="2967578" y="1560708"/>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cxnSp>
          <p:nvCxnSpPr>
            <p:cNvPr id="510" name="直接箭头连接符 509"/>
            <p:cNvCxnSpPr/>
            <p:nvPr/>
          </p:nvCxnSpPr>
          <p:spPr>
            <a:xfrm flipV="1">
              <a:off x="2121725" y="1826721"/>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11" name="直接箭头连接符 510"/>
            <p:cNvCxnSpPr/>
            <p:nvPr/>
          </p:nvCxnSpPr>
          <p:spPr>
            <a:xfrm flipV="1">
              <a:off x="2718346" y="1826721"/>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12" name="直接箭头连接符 511"/>
            <p:cNvCxnSpPr/>
            <p:nvPr/>
          </p:nvCxnSpPr>
          <p:spPr>
            <a:xfrm flipV="1">
              <a:off x="3346941" y="1826721"/>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13" name="直接箭头连接符 512"/>
            <p:cNvCxnSpPr/>
            <p:nvPr/>
          </p:nvCxnSpPr>
          <p:spPr>
            <a:xfrm flipV="1">
              <a:off x="3943562" y="1826721"/>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514" name="矩形 513"/>
            <p:cNvSpPr/>
            <p:nvPr/>
          </p:nvSpPr>
          <p:spPr bwMode="auto">
            <a:xfrm>
              <a:off x="1957156"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15" name="矩形 514"/>
            <p:cNvSpPr/>
            <p:nvPr/>
          </p:nvSpPr>
          <p:spPr bwMode="auto">
            <a:xfrm>
              <a:off x="2262961"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16" name="矩形 515"/>
            <p:cNvSpPr/>
            <p:nvPr/>
          </p:nvSpPr>
          <p:spPr bwMode="auto">
            <a:xfrm>
              <a:off x="2568767"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17" name="矩形 516"/>
            <p:cNvSpPr/>
            <p:nvPr/>
          </p:nvSpPr>
          <p:spPr bwMode="auto">
            <a:xfrm>
              <a:off x="2874572"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18" name="矩形 517"/>
            <p:cNvSpPr/>
            <p:nvPr/>
          </p:nvSpPr>
          <p:spPr bwMode="auto">
            <a:xfrm>
              <a:off x="3180377"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19" name="矩形 518"/>
            <p:cNvSpPr/>
            <p:nvPr/>
          </p:nvSpPr>
          <p:spPr bwMode="auto">
            <a:xfrm>
              <a:off x="3486182"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20" name="矩形 519"/>
            <p:cNvSpPr/>
            <p:nvPr/>
          </p:nvSpPr>
          <p:spPr bwMode="auto">
            <a:xfrm>
              <a:off x="3791988" y="221452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nvGrpSpPr>
          <p:cNvPr id="521" name="组合 520"/>
          <p:cNvGrpSpPr/>
          <p:nvPr/>
        </p:nvGrpSpPr>
        <p:grpSpPr>
          <a:xfrm>
            <a:off x="6958645" y="1210200"/>
            <a:ext cx="1174540" cy="1451683"/>
            <a:chOff x="7022145" y="1201031"/>
            <a:chExt cx="1174540" cy="1451683"/>
          </a:xfrm>
        </p:grpSpPr>
        <p:sp>
          <p:nvSpPr>
            <p:cNvPr id="522" name="文本框 521"/>
            <p:cNvSpPr txBox="1"/>
            <p:nvPr/>
          </p:nvSpPr>
          <p:spPr>
            <a:xfrm>
              <a:off x="7022145" y="1201031"/>
              <a:ext cx="575799" cy="296556"/>
            </a:xfrm>
            <a:prstGeom prst="rect">
              <a:avLst/>
            </a:prstGeom>
            <a:noFill/>
          </p:spPr>
          <p:txBody>
            <a:bodyPr wrap="none" rtlCol="0">
              <a:spAutoFit/>
            </a:bodyPr>
            <a:lstStyle/>
            <a:p>
              <a:r>
                <a:rPr lang="en-US" altLang="zh-CN" sz="1327" b="1" i="1">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1" i="1" baseline="-25000">
                <a:solidFill>
                  <a:srgbClr val="7030A0"/>
                </a:solidFill>
                <a:latin typeface="Segoe UI Black" panose="020B0A02040204020203" pitchFamily="34" charset="0"/>
                <a:cs typeface="Segoe UI Black" panose="020B0A02040204020203" pitchFamily="34" charset="0"/>
              </a:endParaRPr>
            </a:p>
          </p:txBody>
        </p:sp>
        <p:grpSp>
          <p:nvGrpSpPr>
            <p:cNvPr id="523" name="组合 522"/>
            <p:cNvGrpSpPr/>
            <p:nvPr/>
          </p:nvGrpSpPr>
          <p:grpSpPr>
            <a:xfrm>
              <a:off x="7152164" y="1201031"/>
              <a:ext cx="1044521" cy="1451683"/>
              <a:chOff x="7152164" y="1201031"/>
              <a:chExt cx="1044521" cy="1451683"/>
            </a:xfrm>
          </p:grpSpPr>
          <p:cxnSp>
            <p:nvCxnSpPr>
              <p:cNvPr id="524" name="直接箭头连接符 523"/>
              <p:cNvCxnSpPr/>
              <p:nvPr/>
            </p:nvCxnSpPr>
            <p:spPr>
              <a:xfrm flipV="1">
                <a:off x="7323028" y="1461425"/>
                <a:ext cx="0" cy="753106"/>
              </a:xfrm>
              <a:prstGeom prst="straightConnector1">
                <a:avLst/>
              </a:prstGeom>
              <a:ln w="28575">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25" name="直接箭头连接符 524"/>
              <p:cNvCxnSpPr/>
              <p:nvPr/>
            </p:nvCxnSpPr>
            <p:spPr>
              <a:xfrm flipV="1">
                <a:off x="7919649" y="1461425"/>
                <a:ext cx="0" cy="753106"/>
              </a:xfrm>
              <a:prstGeom prst="straightConnector1">
                <a:avLst/>
              </a:prstGeom>
              <a:ln w="28575">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526" name="文本框 525"/>
              <p:cNvSpPr txBox="1"/>
              <p:nvPr/>
            </p:nvSpPr>
            <p:spPr>
              <a:xfrm>
                <a:off x="7670579" y="1201031"/>
                <a:ext cx="526106" cy="296556"/>
              </a:xfrm>
              <a:prstGeom prst="rect">
                <a:avLst/>
              </a:prstGeom>
              <a:noFill/>
            </p:spPr>
            <p:txBody>
              <a:bodyPr wrap="none" rtlCol="0">
                <a:spAutoFit/>
              </a:bodyPr>
              <a:lstStyle/>
              <a:p>
                <a:r>
                  <a:rPr lang="en-US" altLang="zh-CN" sz="1327" b="1" i="1">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1" i="1" baseline="-25000">
                  <a:solidFill>
                    <a:srgbClr val="7030A0"/>
                  </a:solidFill>
                  <a:latin typeface="Segoe UI Black" panose="020B0A02040204020203" pitchFamily="34" charset="0"/>
                  <a:cs typeface="Segoe UI Black" panose="020B0A02040204020203" pitchFamily="34" charset="0"/>
                </a:endParaRPr>
              </a:p>
            </p:txBody>
          </p:sp>
          <p:sp>
            <p:nvSpPr>
              <p:cNvPr id="527" name="文本框 526"/>
              <p:cNvSpPr txBox="1"/>
              <p:nvPr/>
            </p:nvSpPr>
            <p:spPr>
              <a:xfrm>
                <a:off x="7415474" y="1560708"/>
                <a:ext cx="407484" cy="296556"/>
              </a:xfrm>
              <a:prstGeom prst="rect">
                <a:avLst/>
              </a:prstGeom>
              <a:noFill/>
            </p:spPr>
            <p:txBody>
              <a:bodyPr wrap="none" rtlCol="0">
                <a:spAutoFit/>
              </a:bodyPr>
              <a:lstStyle/>
              <a:p>
                <a:r>
                  <a:rPr lang="en-US" altLang="zh-CN" sz="1327" b="1" i="1">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1" i="1" baseline="-25000">
                  <a:solidFill>
                    <a:srgbClr val="7030A0"/>
                  </a:solidFill>
                  <a:latin typeface="Segoe UI Black" panose="020B0A02040204020203" pitchFamily="34" charset="0"/>
                  <a:cs typeface="Segoe UI Black" panose="020B0A02040204020203" pitchFamily="34" charset="0"/>
                </a:endParaRPr>
              </a:p>
            </p:txBody>
          </p:sp>
          <p:cxnSp>
            <p:nvCxnSpPr>
              <p:cNvPr id="528" name="直接箭头连接符 527"/>
              <p:cNvCxnSpPr/>
              <p:nvPr/>
            </p:nvCxnSpPr>
            <p:spPr>
              <a:xfrm flipV="1">
                <a:off x="7619210" y="1826721"/>
                <a:ext cx="0" cy="374102"/>
              </a:xfrm>
              <a:prstGeom prst="straightConnector1">
                <a:avLst/>
              </a:prstGeom>
              <a:ln w="28575">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529" name="矩形 528"/>
              <p:cNvSpPr/>
              <p:nvPr/>
            </p:nvSpPr>
            <p:spPr bwMode="auto">
              <a:xfrm>
                <a:off x="7152164" y="2214529"/>
                <a:ext cx="305508" cy="438185"/>
              </a:xfrm>
              <a:prstGeom prst="rect">
                <a:avLst/>
              </a:prstGeom>
              <a:solidFill>
                <a:srgbClr val="FF99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30" name="矩形 529"/>
              <p:cNvSpPr/>
              <p:nvPr/>
            </p:nvSpPr>
            <p:spPr bwMode="auto">
              <a:xfrm>
                <a:off x="7457671" y="2214529"/>
                <a:ext cx="305508" cy="438185"/>
              </a:xfrm>
              <a:prstGeom prst="rect">
                <a:avLst/>
              </a:prstGeom>
              <a:solidFill>
                <a:srgbClr val="FF99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31" name="矩形 530"/>
              <p:cNvSpPr/>
              <p:nvPr/>
            </p:nvSpPr>
            <p:spPr bwMode="auto">
              <a:xfrm>
                <a:off x="7763179" y="2214529"/>
                <a:ext cx="305508" cy="438185"/>
              </a:xfrm>
              <a:prstGeom prst="rect">
                <a:avLst/>
              </a:prstGeom>
              <a:solidFill>
                <a:srgbClr val="FF99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grpSp>
        <p:nvGrpSpPr>
          <p:cNvPr id="3" name="组合 2"/>
          <p:cNvGrpSpPr/>
          <p:nvPr/>
        </p:nvGrpSpPr>
        <p:grpSpPr>
          <a:xfrm>
            <a:off x="7897769" y="1210200"/>
            <a:ext cx="951274" cy="1451683"/>
            <a:chOff x="7961269" y="1197500"/>
            <a:chExt cx="951274" cy="1451683"/>
          </a:xfrm>
        </p:grpSpPr>
        <p:sp>
          <p:nvSpPr>
            <p:cNvPr id="498" name="文本框 497"/>
            <p:cNvSpPr txBox="1"/>
            <p:nvPr/>
          </p:nvSpPr>
          <p:spPr>
            <a:xfrm>
              <a:off x="7961269" y="1560708"/>
              <a:ext cx="607859" cy="296556"/>
            </a:xfrm>
            <a:prstGeom prst="rect">
              <a:avLst/>
            </a:prstGeom>
            <a:noFill/>
          </p:spPr>
          <p:txBody>
            <a:bodyPr wrap="none" rtlCol="0">
              <a:spAutoFit/>
            </a:bodyPr>
            <a:lstStyle/>
            <a:p>
              <a:r>
                <a:rPr lang="en-US" altLang="zh-CN" sz="1327" b="1" i="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7" b="1" i="1" baseline="-25000">
                <a:solidFill>
                  <a:srgbClr val="FF6600"/>
                </a:solidFill>
                <a:latin typeface="Segoe UI Black" panose="020B0A02040204020203" pitchFamily="34" charset="0"/>
                <a:cs typeface="Segoe UI Black" panose="020B0A02040204020203" pitchFamily="34" charset="0"/>
              </a:endParaRPr>
            </a:p>
          </p:txBody>
        </p:sp>
        <p:grpSp>
          <p:nvGrpSpPr>
            <p:cNvPr id="532" name="组合 531"/>
            <p:cNvGrpSpPr/>
            <p:nvPr/>
          </p:nvGrpSpPr>
          <p:grpSpPr>
            <a:xfrm>
              <a:off x="8068984" y="1197500"/>
              <a:ext cx="843559" cy="1451683"/>
              <a:chOff x="8068984" y="1201031"/>
              <a:chExt cx="843559" cy="1451683"/>
            </a:xfrm>
          </p:grpSpPr>
          <p:cxnSp>
            <p:nvCxnSpPr>
              <p:cNvPr id="533" name="直接箭头连接符 532"/>
              <p:cNvCxnSpPr/>
              <p:nvPr/>
            </p:nvCxnSpPr>
            <p:spPr>
              <a:xfrm flipV="1">
                <a:off x="8529771" y="1461425"/>
                <a:ext cx="0" cy="753106"/>
              </a:xfrm>
              <a:prstGeom prst="straightConnector1">
                <a:avLst/>
              </a:prstGeom>
              <a:ln w="28575">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534" name="文本框 533"/>
              <p:cNvSpPr txBox="1"/>
              <p:nvPr/>
            </p:nvSpPr>
            <p:spPr>
              <a:xfrm>
                <a:off x="8258197" y="1201031"/>
                <a:ext cx="654346" cy="296556"/>
              </a:xfrm>
              <a:prstGeom prst="rect">
                <a:avLst/>
              </a:prstGeom>
              <a:noFill/>
            </p:spPr>
            <p:txBody>
              <a:bodyPr wrap="none" rtlCol="0">
                <a:spAutoFit/>
              </a:bodyPr>
              <a:lstStyle/>
              <a:p>
                <a:r>
                  <a:rPr lang="en-US" altLang="zh-CN" sz="1327" b="1" i="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7" b="1" i="1" baseline="-25000">
                  <a:solidFill>
                    <a:srgbClr val="FF6600"/>
                  </a:solidFill>
                  <a:latin typeface="Segoe UI Black" panose="020B0A02040204020203" pitchFamily="34" charset="0"/>
                  <a:cs typeface="Segoe UI Black" panose="020B0A02040204020203" pitchFamily="34" charset="0"/>
                </a:endParaRPr>
              </a:p>
            </p:txBody>
          </p:sp>
          <p:cxnSp>
            <p:nvCxnSpPr>
              <p:cNvPr id="535" name="直接箭头连接符 534"/>
              <p:cNvCxnSpPr/>
              <p:nvPr/>
            </p:nvCxnSpPr>
            <p:spPr>
              <a:xfrm flipV="1">
                <a:off x="8229333" y="1826721"/>
                <a:ext cx="0" cy="374102"/>
              </a:xfrm>
              <a:prstGeom prst="straightConnector1">
                <a:avLst/>
              </a:prstGeom>
              <a:ln w="28575">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536" name="矩形 535"/>
              <p:cNvSpPr/>
              <p:nvPr/>
            </p:nvSpPr>
            <p:spPr bwMode="auto">
              <a:xfrm>
                <a:off x="8068984" y="2214529"/>
                <a:ext cx="305508" cy="438185"/>
              </a:xfrm>
              <a:prstGeom prst="rect">
                <a:avLst/>
              </a:prstGeom>
              <a:solidFill>
                <a:srgbClr val="FF66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537" name="矩形 536"/>
              <p:cNvSpPr/>
              <p:nvPr/>
            </p:nvSpPr>
            <p:spPr bwMode="auto">
              <a:xfrm>
                <a:off x="8374789" y="2214529"/>
                <a:ext cx="305508" cy="438185"/>
              </a:xfrm>
              <a:prstGeom prst="rect">
                <a:avLst/>
              </a:prstGeom>
              <a:solidFill>
                <a:srgbClr val="FF66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sp>
        <p:nvSpPr>
          <p:cNvPr id="288" name="矩形 287"/>
          <p:cNvSpPr/>
          <p:nvPr/>
        </p:nvSpPr>
        <p:spPr>
          <a:xfrm>
            <a:off x="1885398" y="2224573"/>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74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9">
                                            <p:txEl>
                                              <p:pRg st="3" end="3"/>
                                            </p:txEl>
                                          </p:spTgt>
                                        </p:tgtEl>
                                        <p:attrNameLst>
                                          <p:attrName>style.visibility</p:attrName>
                                        </p:attrNameLst>
                                      </p:cBhvr>
                                      <p:to>
                                        <p:strVal val="visible"/>
                                      </p:to>
                                    </p:set>
                                    <p:animEffect transition="in" filter="wipe(left)">
                                      <p:cBhvr>
                                        <p:cTn id="22" dur="500"/>
                                        <p:tgtEl>
                                          <p:spTgt spid="12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9"/>
                                        </p:tgtEl>
                                        <p:attrNameLst>
                                          <p:attrName>style.visibility</p:attrName>
                                        </p:attrNameLst>
                                      </p:cBhvr>
                                      <p:to>
                                        <p:strVal val="visible"/>
                                      </p:to>
                                    </p:set>
                                    <p:animEffect transition="in" filter="wipe(left)">
                                      <p:cBhvr>
                                        <p:cTn id="27" dur="500"/>
                                        <p:tgtEl>
                                          <p:spTgt spid="499"/>
                                        </p:tgtEl>
                                      </p:cBhvr>
                                    </p:animEffect>
                                  </p:childTnLst>
                                </p:cTn>
                              </p:par>
                              <p:par>
                                <p:cTn id="28" presetID="22" presetClass="entr" presetSubtype="8" fill="hold" nodeType="withEffect">
                                  <p:stCondLst>
                                    <p:cond delay="0"/>
                                  </p:stCondLst>
                                  <p:childTnLst>
                                    <p:set>
                                      <p:cBhvr>
                                        <p:cTn id="29" dur="1" fill="hold">
                                          <p:stCondLst>
                                            <p:cond delay="0"/>
                                          </p:stCondLst>
                                        </p:cTn>
                                        <p:tgtEl>
                                          <p:spTgt spid="521"/>
                                        </p:tgtEl>
                                        <p:attrNameLst>
                                          <p:attrName>style.visibility</p:attrName>
                                        </p:attrNameLst>
                                      </p:cBhvr>
                                      <p:to>
                                        <p:strVal val="visible"/>
                                      </p:to>
                                    </p:set>
                                    <p:animEffect transition="in" filter="wipe(left)">
                                      <p:cBhvr>
                                        <p:cTn id="30" dur="500"/>
                                        <p:tgtEl>
                                          <p:spTgt spid="5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1" name="组合 340"/>
          <p:cNvGrpSpPr/>
          <p:nvPr/>
        </p:nvGrpSpPr>
        <p:grpSpPr>
          <a:xfrm>
            <a:off x="3853024" y="3259001"/>
            <a:ext cx="3418308" cy="1013500"/>
            <a:chOff x="4017468" y="1201031"/>
            <a:chExt cx="3418308" cy="1013500"/>
          </a:xfrm>
        </p:grpSpPr>
        <p:cxnSp>
          <p:nvCxnSpPr>
            <p:cNvPr id="342" name="直接箭头连接符 341"/>
            <p:cNvCxnSpPr/>
            <p:nvPr/>
          </p:nvCxnSpPr>
          <p:spPr>
            <a:xfrm flipV="1">
              <a:off x="4256701" y="14614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3" name="直接箭头连接符 342"/>
            <p:cNvCxnSpPr/>
            <p:nvPr/>
          </p:nvCxnSpPr>
          <p:spPr>
            <a:xfrm flipV="1">
              <a:off x="4872596" y="14614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4" name="直接箭头连接符 343"/>
            <p:cNvCxnSpPr/>
            <p:nvPr/>
          </p:nvCxnSpPr>
          <p:spPr>
            <a:xfrm flipV="1">
              <a:off x="5469217" y="14614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5" name="直接箭头连接符 344"/>
            <p:cNvCxnSpPr/>
            <p:nvPr/>
          </p:nvCxnSpPr>
          <p:spPr>
            <a:xfrm flipV="1">
              <a:off x="6097812" y="14614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6" name="直接箭头连接符 345"/>
            <p:cNvCxnSpPr/>
            <p:nvPr/>
          </p:nvCxnSpPr>
          <p:spPr>
            <a:xfrm flipV="1">
              <a:off x="6694433" y="1461425"/>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47" name="文本框 346"/>
            <p:cNvSpPr txBox="1"/>
            <p:nvPr/>
          </p:nvSpPr>
          <p:spPr>
            <a:xfrm>
              <a:off x="4017468" y="1201031"/>
              <a:ext cx="510076"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48" name="文本框 347"/>
            <p:cNvSpPr txBox="1"/>
            <p:nvPr/>
          </p:nvSpPr>
          <p:spPr>
            <a:xfrm>
              <a:off x="4596460" y="1201031"/>
              <a:ext cx="639919"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49" name="文本框 348"/>
            <p:cNvSpPr txBox="1"/>
            <p:nvPr/>
          </p:nvSpPr>
          <p:spPr>
            <a:xfrm>
              <a:off x="5272969" y="1201031"/>
              <a:ext cx="410690" cy="296556"/>
            </a:xfrm>
            <a:prstGeom prst="rect">
              <a:avLst/>
            </a:prstGeom>
            <a:noFill/>
          </p:spPr>
          <p:txBody>
            <a:bodyPr wrap="none" rtlCol="0">
              <a:spAutoFit/>
            </a:bodyPr>
            <a:lstStyle/>
            <a:p>
              <a:r>
                <a:rPr lang="en-US" altLang="zh-CN" sz="1327" b="1" i="1">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latin typeface="Segoe UI Black" panose="020B0A02040204020203" pitchFamily="34" charset="0"/>
                <a:cs typeface="Segoe UI Black" panose="020B0A02040204020203" pitchFamily="34" charset="0"/>
              </a:endParaRPr>
            </a:p>
          </p:txBody>
        </p:sp>
        <p:sp>
          <p:nvSpPr>
            <p:cNvPr id="350" name="文本框 349"/>
            <p:cNvSpPr txBox="1"/>
            <p:nvPr/>
          </p:nvSpPr>
          <p:spPr>
            <a:xfrm>
              <a:off x="5857329" y="1201031"/>
              <a:ext cx="465192"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51" name="文本框 350"/>
            <p:cNvSpPr txBox="1"/>
            <p:nvPr/>
          </p:nvSpPr>
          <p:spPr>
            <a:xfrm>
              <a:off x="6423627" y="1201031"/>
              <a:ext cx="647934"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327" b="1" i="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52" name="文本框 351"/>
            <p:cNvSpPr txBox="1"/>
            <p:nvPr/>
          </p:nvSpPr>
          <p:spPr>
            <a:xfrm>
              <a:off x="4330773" y="1560708"/>
              <a:ext cx="534121"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3" name="文本框 352"/>
            <p:cNvSpPr txBox="1"/>
            <p:nvPr/>
          </p:nvSpPr>
          <p:spPr>
            <a:xfrm>
              <a:off x="4898193" y="1560708"/>
              <a:ext cx="590226"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54" name="文本框 353"/>
            <p:cNvSpPr txBox="1"/>
            <p:nvPr/>
          </p:nvSpPr>
          <p:spPr>
            <a:xfrm>
              <a:off x="5589514" y="1560708"/>
              <a:ext cx="405880"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55" name="文本框 354"/>
            <p:cNvSpPr txBox="1"/>
            <p:nvPr/>
          </p:nvSpPr>
          <p:spPr>
            <a:xfrm>
              <a:off x="6073251" y="1560708"/>
              <a:ext cx="681597"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7" b="1" i="1" baseline="-25000"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sp>
          <p:nvSpPr>
            <p:cNvPr id="356" name="文本框 355"/>
            <p:cNvSpPr txBox="1"/>
            <p:nvPr/>
          </p:nvSpPr>
          <p:spPr>
            <a:xfrm>
              <a:off x="6653189" y="1560708"/>
              <a:ext cx="782587" cy="296556"/>
            </a:xfrm>
            <a:prstGeom prst="rect">
              <a:avLst/>
            </a:prstGeom>
            <a:noFill/>
          </p:spPr>
          <p:txBody>
            <a:bodyPr wrap="none" rtlCol="0">
              <a:spAutoFit/>
            </a:bodyPr>
            <a:lstStyle/>
            <a:p>
              <a:r>
                <a:rPr lang="en-US" altLang="zh-CN" sz="1327" b="1" i="1" err="1">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7" b="1" i="1" baseline="-25000">
                <a:solidFill>
                  <a:schemeClr val="bg2">
                    <a:lumMod val="25000"/>
                  </a:schemeClr>
                </a:solidFill>
                <a:latin typeface="Segoe UI Black" panose="020B0A02040204020203" pitchFamily="34" charset="0"/>
                <a:cs typeface="Segoe UI Black" panose="020B0A02040204020203" pitchFamily="34" charset="0"/>
              </a:endParaRPr>
            </a:p>
          </p:txBody>
        </p:sp>
        <p:cxnSp>
          <p:nvCxnSpPr>
            <p:cNvPr id="357" name="直接箭头连接符 356"/>
            <p:cNvCxnSpPr/>
            <p:nvPr/>
          </p:nvCxnSpPr>
          <p:spPr>
            <a:xfrm flipV="1">
              <a:off x="4572157" y="18267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8" name="直接箭头连接符 357"/>
            <p:cNvCxnSpPr/>
            <p:nvPr/>
          </p:nvCxnSpPr>
          <p:spPr>
            <a:xfrm flipV="1">
              <a:off x="5168778" y="18267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9" name="直接箭头连接符 358"/>
            <p:cNvCxnSpPr/>
            <p:nvPr/>
          </p:nvCxnSpPr>
          <p:spPr>
            <a:xfrm flipV="1">
              <a:off x="5797373" y="18267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0" name="直接箭头连接符 359"/>
            <p:cNvCxnSpPr/>
            <p:nvPr/>
          </p:nvCxnSpPr>
          <p:spPr>
            <a:xfrm flipV="1">
              <a:off x="6393994" y="18267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1" name="直接箭头连接符 360"/>
            <p:cNvCxnSpPr/>
            <p:nvPr/>
          </p:nvCxnSpPr>
          <p:spPr>
            <a:xfrm flipV="1">
              <a:off x="7022589" y="1826721"/>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325" name="组合 324"/>
          <p:cNvGrpSpPr/>
          <p:nvPr/>
        </p:nvGrpSpPr>
        <p:grpSpPr>
          <a:xfrm>
            <a:off x="2041558" y="1661079"/>
            <a:ext cx="2816336" cy="1051666"/>
            <a:chOff x="1635066" y="3315040"/>
            <a:chExt cx="2816336" cy="1051666"/>
          </a:xfrm>
        </p:grpSpPr>
        <p:sp>
          <p:nvSpPr>
            <p:cNvPr id="326" name="文本框 325"/>
            <p:cNvSpPr txBox="1"/>
            <p:nvPr/>
          </p:nvSpPr>
          <p:spPr>
            <a:xfrm>
              <a:off x="3736142" y="3713153"/>
              <a:ext cx="715260" cy="297004"/>
            </a:xfrm>
            <a:prstGeom prst="rect">
              <a:avLst/>
            </a:prstGeom>
            <a:noFill/>
          </p:spPr>
          <p:txBody>
            <a:bodyPr wrap="none" rtlCol="0">
              <a:spAutoFit/>
            </a:bodyPr>
            <a:lstStyle/>
            <a:p>
              <a:r>
                <a:rPr lang="en-US" altLang="zh-CN" sz="1330"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30"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30" b="1" i="1" baseline="-25000">
                <a:solidFill>
                  <a:srgbClr val="00B050"/>
                </a:solidFill>
                <a:latin typeface="Segoe UI Black" panose="020B0A02040204020203" pitchFamily="34" charset="0"/>
                <a:cs typeface="Segoe UI Black" panose="020B0A02040204020203" pitchFamily="34" charset="0"/>
              </a:endParaRPr>
            </a:p>
          </p:txBody>
        </p:sp>
        <p:cxnSp>
          <p:nvCxnSpPr>
            <p:cNvPr id="327" name="直接箭头连接符 326"/>
            <p:cNvCxnSpPr/>
            <p:nvPr/>
          </p:nvCxnSpPr>
          <p:spPr>
            <a:xfrm flipV="1">
              <a:off x="2551626" y="3613600"/>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8" name="直接箭头连接符 327"/>
            <p:cNvCxnSpPr/>
            <p:nvPr/>
          </p:nvCxnSpPr>
          <p:spPr>
            <a:xfrm flipV="1">
              <a:off x="3148247" y="3613600"/>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flipV="1">
              <a:off x="3776842" y="3613600"/>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330" name="文本框 329"/>
            <p:cNvSpPr txBox="1"/>
            <p:nvPr/>
          </p:nvSpPr>
          <p:spPr>
            <a:xfrm>
              <a:off x="1957156" y="3712883"/>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31" name="文本框 330"/>
            <p:cNvSpPr txBox="1"/>
            <p:nvPr/>
          </p:nvSpPr>
          <p:spPr>
            <a:xfrm>
              <a:off x="2306425" y="3353206"/>
              <a:ext cx="617477"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32" name="文本框 331"/>
            <p:cNvSpPr txBox="1"/>
            <p:nvPr/>
          </p:nvSpPr>
          <p:spPr>
            <a:xfrm>
              <a:off x="2884559" y="3353206"/>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33" name="文本框 332"/>
            <p:cNvSpPr txBox="1"/>
            <p:nvPr/>
          </p:nvSpPr>
          <p:spPr>
            <a:xfrm>
              <a:off x="3424314" y="3353206"/>
              <a:ext cx="817853" cy="432683"/>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a:p>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34" name="文本框 333"/>
            <p:cNvSpPr txBox="1"/>
            <p:nvPr/>
          </p:nvSpPr>
          <p:spPr>
            <a:xfrm>
              <a:off x="2597606" y="3712883"/>
              <a:ext cx="479618"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335" name="文本框 334"/>
            <p:cNvSpPr txBox="1"/>
            <p:nvPr/>
          </p:nvSpPr>
          <p:spPr>
            <a:xfrm>
              <a:off x="3097040" y="3712883"/>
              <a:ext cx="748923"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cxnSp>
          <p:nvCxnSpPr>
            <p:cNvPr id="336" name="直接箭头连接符 335"/>
            <p:cNvCxnSpPr/>
            <p:nvPr/>
          </p:nvCxnSpPr>
          <p:spPr>
            <a:xfrm flipV="1">
              <a:off x="2251187" y="3978896"/>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flipV="1">
              <a:off x="2847808" y="3978896"/>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flipV="1">
              <a:off x="3476403" y="3978896"/>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9" name="直接箭头连接符 338"/>
            <p:cNvCxnSpPr/>
            <p:nvPr/>
          </p:nvCxnSpPr>
          <p:spPr>
            <a:xfrm flipV="1">
              <a:off x="4073024" y="3978896"/>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1635066" y="3315040"/>
              <a:ext cx="699230" cy="297517"/>
            </a:xfrm>
            <a:prstGeom prst="rect">
              <a:avLst/>
            </a:prstGeom>
            <a:noFill/>
          </p:spPr>
          <p:txBody>
            <a:bodyPr wrap="none" rtlCol="0">
              <a:spAutoFit/>
            </a:bodyPr>
            <a:lstStyle/>
            <a:p>
              <a:r>
                <a:rPr lang="zh-CN" altLang="en-US" sz="2000" b="1" baseline="-25000">
                  <a:solidFill>
                    <a:srgbClr val="00B050"/>
                  </a:solidFill>
                  <a:latin typeface="Segoe UI Black" panose="020B0A02040204020203" pitchFamily="34" charset="0"/>
                  <a:cs typeface="Segoe UI Black" panose="020B0A02040204020203" pitchFamily="34" charset="0"/>
                </a:rPr>
                <a:t>无信号</a:t>
              </a:r>
            </a:p>
          </p:txBody>
        </p:sp>
      </p:grpSp>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474650" y="3164776"/>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07742" y="3140380"/>
            <a:ext cx="0" cy="1187288"/>
          </a:xfrm>
          <a:prstGeom prst="line">
            <a:avLst/>
          </a:prstGeom>
          <a:ln w="50800" cap="sq">
            <a:solidFill>
              <a:srgbClr val="7030A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2246893" y="1972089"/>
            <a:ext cx="2391134" cy="1172307"/>
            <a:chOff x="1523832" y="2141980"/>
            <a:chExt cx="2521900" cy="1236417"/>
          </a:xfrm>
        </p:grpSpPr>
        <p:cxnSp>
          <p:nvCxnSpPr>
            <p:cNvPr id="57" name="直接箭头连接符 56"/>
            <p:cNvCxnSpPr/>
            <p:nvPr/>
          </p:nvCxnSpPr>
          <p:spPr>
            <a:xfrm flipV="1">
              <a:off x="1653390" y="2141980"/>
              <a:ext cx="0" cy="807998"/>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0" name="矩形 39"/>
            <p:cNvSpPr/>
            <p:nvPr/>
          </p:nvSpPr>
          <p:spPr bwMode="auto">
            <a:xfrm>
              <a:off x="1542553" y="2915185"/>
              <a:ext cx="2479799" cy="463212"/>
            </a:xfrm>
            <a:prstGeom prst="rect">
              <a:avLst/>
            </a:prstGeom>
            <a:solidFill>
              <a:srgbClr val="FFC000"/>
            </a:solidFill>
            <a:ln w="38100">
              <a:solidFill>
                <a:schemeClr val="tx1"/>
              </a:solidFill>
              <a:round/>
              <a:headEnd/>
              <a:tailEnd type="triangle" w="med" len="med"/>
            </a:ln>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3:8</a:t>
              </a:r>
              <a:r>
                <a:rPr lang="zh-CN" altLang="en-US" sz="1707"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7" dirty="0"/>
                <a:t>0</a:t>
              </a:r>
              <a:endParaRPr lang="zh-CN" altLang="en-US" sz="1517"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7" dirty="0"/>
                <a:t>7</a:t>
              </a:r>
              <a:endParaRPr lang="zh-CN" altLang="en-US" sz="1517" dirty="0"/>
            </a:p>
          </p:txBody>
        </p:sp>
      </p:grpSp>
      <p:grpSp>
        <p:nvGrpSpPr>
          <p:cNvPr id="58" name="组合 57"/>
          <p:cNvGrpSpPr/>
          <p:nvPr/>
        </p:nvGrpSpPr>
        <p:grpSpPr>
          <a:xfrm>
            <a:off x="6518081" y="16774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67863"/>
              <a:chOff x="11593548" y="992794"/>
              <a:chExt cx="1174631" cy="1067863"/>
            </a:xfrm>
          </p:grpSpPr>
          <p:sp>
            <p:nvSpPr>
              <p:cNvPr id="68" name="文本框 67"/>
              <p:cNvSpPr txBox="1"/>
              <p:nvPr/>
            </p:nvSpPr>
            <p:spPr>
              <a:xfrm>
                <a:off x="11851429" y="1372141"/>
                <a:ext cx="603907" cy="312774"/>
              </a:xfrm>
              <a:prstGeom prst="rect">
                <a:avLst/>
              </a:prstGeom>
              <a:noFill/>
            </p:spPr>
            <p:txBody>
              <a:bodyPr wrap="none" rtlCol="0">
                <a:spAutoFit/>
              </a:bodyPr>
              <a:lstStyle/>
              <a:p>
                <a:r>
                  <a:rPr lang="en-US" altLang="zh-CN" sz="132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7" baseline="-25000" dirty="0">
                  <a:solidFill>
                    <a:srgbClr val="7030A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434839" cy="312774"/>
              </a:xfrm>
              <a:prstGeom prst="rect">
                <a:avLst/>
              </a:prstGeom>
              <a:noFill/>
            </p:spPr>
            <p:txBody>
              <a:bodyPr wrap="none" rtlCol="0">
                <a:spAutoFit/>
              </a:bodyPr>
              <a:lstStyle/>
              <a:p>
                <a:r>
                  <a:rPr lang="en-US" altLang="zh-CN" sz="1327">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7" baseline="-25000" dirty="0">
                  <a:solidFill>
                    <a:srgbClr val="7030A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7"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7" baseline="-25000" dirty="0">
                  <a:solidFill>
                    <a:srgbClr val="7030A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66096"/>
                <a:ext cx="0" cy="394561"/>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rgbClr val="7030A0"/>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7"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7"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3054" y="2629285"/>
                <a:ext cx="302968" cy="343612"/>
              </a:xfrm>
              <a:prstGeom prst="rect">
                <a:avLst/>
              </a:prstGeom>
              <a:noFill/>
            </p:spPr>
            <p:txBody>
              <a:bodyPr wrap="none" rtlCol="0">
                <a:spAutoFit/>
              </a:bodyPr>
              <a:lstStyle/>
              <a:p>
                <a:r>
                  <a:rPr lang="en-US" altLang="zh-CN" sz="1517" dirty="0"/>
                  <a:t>0</a:t>
                </a:r>
                <a:endParaRPr lang="zh-CN" altLang="en-US" sz="1517"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7" dirty="0"/>
                  <a:t>3</a:t>
                </a:r>
                <a:endParaRPr lang="zh-CN" altLang="en-US" sz="1517"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headEnd/>
                <a:tailEnd type="triangle" w="med" len="med"/>
              </a:ln>
            </p:spPr>
            <p:txBody>
              <a:bodyPr vert="horz" wrap="square" lIns="86699" tIns="43349" rIns="86699" bIns="43349" numCol="1" rtlCol="0" anchor="ctr" anchorCtr="1" compatLnSpc="1">
                <a:prstTxWarp prst="textNoShape">
                  <a:avLst/>
                </a:prstTxWarp>
              </a:bodyPr>
              <a:lstStyle/>
              <a:p>
                <a:pPr algn="ctr"/>
                <a:r>
                  <a:rPr lang="en-US" altLang="zh-CN" sz="1707" dirty="0">
                    <a:latin typeface="微软雅黑" panose="020B0503020204020204" pitchFamily="34" charset="-122"/>
                    <a:ea typeface="微软雅黑" panose="020B0503020204020204" pitchFamily="34" charset="-122"/>
                  </a:rPr>
                  <a:t>2:4</a:t>
                </a:r>
                <a:r>
                  <a:rPr lang="zh-CN" altLang="en-US" sz="1707" dirty="0">
                    <a:latin typeface="微软雅黑" panose="020B0503020204020204" pitchFamily="34" charset="-122"/>
                    <a:ea typeface="微软雅黑" panose="020B0503020204020204" pitchFamily="34" charset="-122"/>
                  </a:rPr>
                  <a:t>译码器</a:t>
                </a:r>
              </a:p>
            </p:txBody>
          </p:sp>
        </p:grpSp>
      </p:grpSp>
      <p:sp>
        <p:nvSpPr>
          <p:cNvPr id="146" name="TextBox 24"/>
          <p:cNvSpPr txBox="1"/>
          <p:nvPr/>
        </p:nvSpPr>
        <p:spPr>
          <a:xfrm>
            <a:off x="5018190" y="897452"/>
            <a:ext cx="6926160" cy="555024"/>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如果互斥的输出控制信号</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8</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个，编码后长度多少？</a:t>
            </a:r>
          </a:p>
        </p:txBody>
      </p:sp>
      <p:grpSp>
        <p:nvGrpSpPr>
          <p:cNvPr id="3" name="组合 2"/>
          <p:cNvGrpSpPr/>
          <p:nvPr/>
        </p:nvGrpSpPr>
        <p:grpSpPr>
          <a:xfrm>
            <a:off x="1776913" y="5702662"/>
            <a:ext cx="8870070" cy="812201"/>
            <a:chOff x="1738125" y="6342983"/>
            <a:chExt cx="8870070" cy="812201"/>
          </a:xfrm>
        </p:grpSpPr>
        <p:sp>
          <p:nvSpPr>
            <p:cNvPr id="204" name="矩形 203"/>
            <p:cNvSpPr/>
            <p:nvPr/>
          </p:nvSpPr>
          <p:spPr bwMode="auto">
            <a:xfrm>
              <a:off x="1746383"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2052188"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2357994"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2663799"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2969604"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3275409"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3581215"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1" name="矩形 210"/>
            <p:cNvSpPr/>
            <p:nvPr/>
          </p:nvSpPr>
          <p:spPr bwMode="auto">
            <a:xfrm>
              <a:off x="3887020"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4189143"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4494949"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4" name="矩形 213"/>
            <p:cNvSpPr/>
            <p:nvPr/>
          </p:nvSpPr>
          <p:spPr bwMode="auto">
            <a:xfrm>
              <a:off x="4800754"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5106559"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5412364"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5718170"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8" name="矩形 217"/>
            <p:cNvSpPr/>
            <p:nvPr/>
          </p:nvSpPr>
          <p:spPr bwMode="auto">
            <a:xfrm>
              <a:off x="6023975"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9" name="矩形 218"/>
            <p:cNvSpPr/>
            <p:nvPr/>
          </p:nvSpPr>
          <p:spPr bwMode="auto">
            <a:xfrm>
              <a:off x="6329780"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0" name="矩形 219"/>
            <p:cNvSpPr/>
            <p:nvPr/>
          </p:nvSpPr>
          <p:spPr bwMode="auto">
            <a:xfrm>
              <a:off x="6635585"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1" name="矩形 220"/>
            <p:cNvSpPr/>
            <p:nvPr/>
          </p:nvSpPr>
          <p:spPr bwMode="auto">
            <a:xfrm>
              <a:off x="6941391" y="6345639"/>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2" name="矩形 221"/>
            <p:cNvSpPr/>
            <p:nvPr/>
          </p:nvSpPr>
          <p:spPr bwMode="auto">
            <a:xfrm>
              <a:off x="7246898" y="6345639"/>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3" name="矩形 222"/>
            <p:cNvSpPr/>
            <p:nvPr/>
          </p:nvSpPr>
          <p:spPr bwMode="auto">
            <a:xfrm>
              <a:off x="7552406" y="6345639"/>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4" name="矩形 223"/>
            <p:cNvSpPr/>
            <p:nvPr/>
          </p:nvSpPr>
          <p:spPr bwMode="auto">
            <a:xfrm>
              <a:off x="7858211"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5" name="矩形 224"/>
            <p:cNvSpPr/>
            <p:nvPr/>
          </p:nvSpPr>
          <p:spPr bwMode="auto">
            <a:xfrm>
              <a:off x="8164016"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26" name="矩形 225"/>
            <p:cNvSpPr/>
            <p:nvPr/>
          </p:nvSpPr>
          <p:spPr bwMode="auto">
            <a:xfrm>
              <a:off x="8469821" y="6345639"/>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227" name="矩形 226"/>
            <p:cNvSpPr/>
            <p:nvPr/>
          </p:nvSpPr>
          <p:spPr bwMode="auto">
            <a:xfrm>
              <a:off x="8775627" y="6345639"/>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228" name="矩形 227"/>
            <p:cNvSpPr/>
            <p:nvPr/>
          </p:nvSpPr>
          <p:spPr bwMode="auto">
            <a:xfrm>
              <a:off x="9379148"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29" name="矩形 228"/>
            <p:cNvSpPr/>
            <p:nvPr/>
          </p:nvSpPr>
          <p:spPr bwMode="auto">
            <a:xfrm>
              <a:off x="9687387"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0" name="矩形 229"/>
            <p:cNvSpPr/>
            <p:nvPr/>
          </p:nvSpPr>
          <p:spPr bwMode="auto">
            <a:xfrm>
              <a:off x="9986545"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31" name="矩形 230"/>
            <p:cNvSpPr/>
            <p:nvPr/>
          </p:nvSpPr>
          <p:spPr bwMode="auto">
            <a:xfrm>
              <a:off x="10292359"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32" name="组合 231"/>
            <p:cNvGrpSpPr/>
            <p:nvPr/>
          </p:nvGrpSpPr>
          <p:grpSpPr>
            <a:xfrm>
              <a:off x="1753470" y="6710265"/>
              <a:ext cx="8854725" cy="444919"/>
              <a:chOff x="1874808" y="5387443"/>
              <a:chExt cx="8854725" cy="444919"/>
            </a:xfrm>
          </p:grpSpPr>
          <p:sp>
            <p:nvSpPr>
              <p:cNvPr id="233" name="矩形 232"/>
              <p:cNvSpPr/>
              <p:nvPr/>
            </p:nvSpPr>
            <p:spPr bwMode="auto">
              <a:xfrm>
                <a:off x="1874808"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234" name="矩形 233"/>
              <p:cNvSpPr/>
              <p:nvPr/>
            </p:nvSpPr>
            <p:spPr bwMode="auto">
              <a:xfrm>
                <a:off x="2180613"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235" name="矩形 234"/>
              <p:cNvSpPr/>
              <p:nvPr/>
            </p:nvSpPr>
            <p:spPr bwMode="auto">
              <a:xfrm>
                <a:off x="248641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236" name="矩形 235"/>
              <p:cNvSpPr/>
              <p:nvPr/>
            </p:nvSpPr>
            <p:spPr bwMode="auto">
              <a:xfrm>
                <a:off x="279222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237" name="矩形 236"/>
              <p:cNvSpPr/>
              <p:nvPr/>
            </p:nvSpPr>
            <p:spPr bwMode="auto">
              <a:xfrm>
                <a:off x="309802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238" name="矩形 237"/>
              <p:cNvSpPr/>
              <p:nvPr/>
            </p:nvSpPr>
            <p:spPr bwMode="auto">
              <a:xfrm>
                <a:off x="340383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239" name="矩形 238"/>
              <p:cNvSpPr/>
              <p:nvPr/>
            </p:nvSpPr>
            <p:spPr bwMode="auto">
              <a:xfrm>
                <a:off x="370964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240" name="矩形 239"/>
              <p:cNvSpPr/>
              <p:nvPr/>
            </p:nvSpPr>
            <p:spPr bwMode="auto">
              <a:xfrm>
                <a:off x="401544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241" name="矩形 240"/>
              <p:cNvSpPr/>
              <p:nvPr/>
            </p:nvSpPr>
            <p:spPr bwMode="auto">
              <a:xfrm>
                <a:off x="4317568"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242" name="矩形 241"/>
              <p:cNvSpPr/>
              <p:nvPr/>
            </p:nvSpPr>
            <p:spPr bwMode="auto">
              <a:xfrm>
                <a:off x="462337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243" name="矩形 242"/>
              <p:cNvSpPr/>
              <p:nvPr/>
            </p:nvSpPr>
            <p:spPr bwMode="auto">
              <a:xfrm>
                <a:off x="492917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244" name="矩形 243"/>
              <p:cNvSpPr/>
              <p:nvPr/>
            </p:nvSpPr>
            <p:spPr bwMode="auto">
              <a:xfrm>
                <a:off x="523498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245" name="矩形 244"/>
              <p:cNvSpPr/>
              <p:nvPr/>
            </p:nvSpPr>
            <p:spPr bwMode="auto">
              <a:xfrm>
                <a:off x="554079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246" name="矩形 245"/>
              <p:cNvSpPr/>
              <p:nvPr/>
            </p:nvSpPr>
            <p:spPr bwMode="auto">
              <a:xfrm>
                <a:off x="584659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247" name="矩形 246"/>
              <p:cNvSpPr/>
              <p:nvPr/>
            </p:nvSpPr>
            <p:spPr bwMode="auto">
              <a:xfrm>
                <a:off x="615240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248" name="矩形 247"/>
              <p:cNvSpPr/>
              <p:nvPr/>
            </p:nvSpPr>
            <p:spPr bwMode="auto">
              <a:xfrm>
                <a:off x="645820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249" name="矩形 248"/>
              <p:cNvSpPr/>
              <p:nvPr/>
            </p:nvSpPr>
            <p:spPr bwMode="auto">
              <a:xfrm>
                <a:off x="6764011"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250" name="矩形 249"/>
              <p:cNvSpPr/>
              <p:nvPr/>
            </p:nvSpPr>
            <p:spPr bwMode="auto">
              <a:xfrm>
                <a:off x="7069816"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251" name="矩形 250"/>
              <p:cNvSpPr/>
              <p:nvPr/>
            </p:nvSpPr>
            <p:spPr bwMode="auto">
              <a:xfrm>
                <a:off x="7375323"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252" name="矩形 251"/>
              <p:cNvSpPr/>
              <p:nvPr/>
            </p:nvSpPr>
            <p:spPr bwMode="auto">
              <a:xfrm>
                <a:off x="7680831"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253" name="矩形 252"/>
              <p:cNvSpPr/>
              <p:nvPr/>
            </p:nvSpPr>
            <p:spPr bwMode="auto">
              <a:xfrm>
                <a:off x="7986636"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254" name="矩形 253"/>
              <p:cNvSpPr/>
              <p:nvPr/>
            </p:nvSpPr>
            <p:spPr bwMode="auto">
              <a:xfrm>
                <a:off x="8292442"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255" name="矩形 254"/>
              <p:cNvSpPr/>
              <p:nvPr/>
            </p:nvSpPr>
            <p:spPr bwMode="auto">
              <a:xfrm>
                <a:off x="8598247"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256" name="矩形 255"/>
              <p:cNvSpPr/>
              <p:nvPr/>
            </p:nvSpPr>
            <p:spPr bwMode="auto">
              <a:xfrm>
                <a:off x="8904052"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257" name="矩形 256"/>
              <p:cNvSpPr/>
              <p:nvPr/>
            </p:nvSpPr>
            <p:spPr bwMode="auto">
              <a:xfrm>
                <a:off x="9209857"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258" name="矩形 257"/>
              <p:cNvSpPr/>
              <p:nvPr/>
            </p:nvSpPr>
            <p:spPr bwMode="auto">
              <a:xfrm>
                <a:off x="950894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259" name="矩形 258"/>
              <p:cNvSpPr/>
              <p:nvPr/>
            </p:nvSpPr>
            <p:spPr bwMode="auto">
              <a:xfrm>
                <a:off x="9817253" y="5394178"/>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260" name="矩形 259"/>
              <p:cNvSpPr/>
              <p:nvPr/>
            </p:nvSpPr>
            <p:spPr bwMode="auto">
              <a:xfrm>
                <a:off x="10123068" y="5394178"/>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261" name="矩形 260"/>
              <p:cNvSpPr/>
              <p:nvPr/>
            </p:nvSpPr>
            <p:spPr bwMode="auto">
              <a:xfrm>
                <a:off x="10424025" y="5387443"/>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sp>
          <p:nvSpPr>
            <p:cNvPr id="262" name="矩形 261"/>
            <p:cNvSpPr/>
            <p:nvPr/>
          </p:nvSpPr>
          <p:spPr bwMode="auto">
            <a:xfrm>
              <a:off x="9078045" y="6347875"/>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63" name="矩形 262"/>
            <p:cNvSpPr/>
            <p:nvPr/>
          </p:nvSpPr>
          <p:spPr>
            <a:xfrm>
              <a:off x="1738125" y="6342983"/>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4" name="组合 263"/>
          <p:cNvGrpSpPr/>
          <p:nvPr/>
        </p:nvGrpSpPr>
        <p:grpSpPr>
          <a:xfrm>
            <a:off x="3015102" y="4270141"/>
            <a:ext cx="7350097" cy="811133"/>
            <a:chOff x="1738125" y="6342983"/>
            <a:chExt cx="7350097" cy="811133"/>
          </a:xfrm>
        </p:grpSpPr>
        <p:sp>
          <p:nvSpPr>
            <p:cNvPr id="265" name="矩形 264"/>
            <p:cNvSpPr/>
            <p:nvPr/>
          </p:nvSpPr>
          <p:spPr bwMode="auto">
            <a:xfrm>
              <a:off x="1746383"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66" name="矩形 265"/>
            <p:cNvSpPr/>
            <p:nvPr/>
          </p:nvSpPr>
          <p:spPr bwMode="auto">
            <a:xfrm>
              <a:off x="2052188"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67" name="矩形 266"/>
            <p:cNvSpPr/>
            <p:nvPr/>
          </p:nvSpPr>
          <p:spPr bwMode="auto">
            <a:xfrm>
              <a:off x="2357994" y="6345639"/>
              <a:ext cx="305508" cy="438185"/>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68" name="矩形 267"/>
            <p:cNvSpPr/>
            <p:nvPr/>
          </p:nvSpPr>
          <p:spPr bwMode="auto">
            <a:xfrm>
              <a:off x="2663799"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69" name="矩形 268"/>
            <p:cNvSpPr/>
            <p:nvPr/>
          </p:nvSpPr>
          <p:spPr bwMode="auto">
            <a:xfrm>
              <a:off x="2969604"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0" name="矩形 269"/>
            <p:cNvSpPr/>
            <p:nvPr/>
          </p:nvSpPr>
          <p:spPr bwMode="auto">
            <a:xfrm>
              <a:off x="3275409"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1" name="矩形 270"/>
            <p:cNvSpPr/>
            <p:nvPr/>
          </p:nvSpPr>
          <p:spPr bwMode="auto">
            <a:xfrm>
              <a:off x="3581215"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2" name="矩形 271"/>
            <p:cNvSpPr/>
            <p:nvPr/>
          </p:nvSpPr>
          <p:spPr bwMode="auto">
            <a:xfrm>
              <a:off x="3887020"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3" name="矩形 272"/>
            <p:cNvSpPr/>
            <p:nvPr/>
          </p:nvSpPr>
          <p:spPr bwMode="auto">
            <a:xfrm>
              <a:off x="4189143"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4" name="矩形 273"/>
            <p:cNvSpPr/>
            <p:nvPr/>
          </p:nvSpPr>
          <p:spPr bwMode="auto">
            <a:xfrm>
              <a:off x="4494949"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5" name="矩形 274"/>
            <p:cNvSpPr/>
            <p:nvPr/>
          </p:nvSpPr>
          <p:spPr bwMode="auto">
            <a:xfrm>
              <a:off x="4800754"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6" name="矩形 275"/>
            <p:cNvSpPr/>
            <p:nvPr/>
          </p:nvSpPr>
          <p:spPr bwMode="auto">
            <a:xfrm>
              <a:off x="5106559"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7" name="矩形 276"/>
            <p:cNvSpPr/>
            <p:nvPr/>
          </p:nvSpPr>
          <p:spPr bwMode="auto">
            <a:xfrm>
              <a:off x="5412364" y="6345639"/>
              <a:ext cx="305508" cy="438185"/>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8" name="矩形 277"/>
            <p:cNvSpPr/>
            <p:nvPr/>
          </p:nvSpPr>
          <p:spPr bwMode="auto">
            <a:xfrm>
              <a:off x="5718170" y="6345639"/>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79" name="矩形 278"/>
            <p:cNvSpPr/>
            <p:nvPr/>
          </p:nvSpPr>
          <p:spPr bwMode="auto">
            <a:xfrm>
              <a:off x="6023975" y="6345639"/>
              <a:ext cx="305508" cy="438185"/>
            </a:xfrm>
            <a:prstGeom prst="rect">
              <a:avLst/>
            </a:prstGeom>
            <a:solidFill>
              <a:srgbClr val="FF66FF"/>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0" name="矩形 279"/>
            <p:cNvSpPr/>
            <p:nvPr/>
          </p:nvSpPr>
          <p:spPr bwMode="auto">
            <a:xfrm>
              <a:off x="6329780"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1" name="矩形 280"/>
            <p:cNvSpPr/>
            <p:nvPr/>
          </p:nvSpPr>
          <p:spPr bwMode="auto">
            <a:xfrm>
              <a:off x="6635585" y="6345639"/>
              <a:ext cx="305508" cy="438185"/>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87" name="矩形 286"/>
            <p:cNvSpPr/>
            <p:nvPr/>
          </p:nvSpPr>
          <p:spPr bwMode="auto">
            <a:xfrm>
              <a:off x="6930958" y="6345639"/>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288" name="矩形 287"/>
            <p:cNvSpPr/>
            <p:nvPr/>
          </p:nvSpPr>
          <p:spPr bwMode="auto">
            <a:xfrm>
              <a:off x="7236764" y="6345639"/>
              <a:ext cx="305508" cy="438185"/>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289" name="矩形 288"/>
            <p:cNvSpPr/>
            <p:nvPr/>
          </p:nvSpPr>
          <p:spPr bwMode="auto">
            <a:xfrm>
              <a:off x="7840285"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0" name="矩形 289"/>
            <p:cNvSpPr/>
            <p:nvPr/>
          </p:nvSpPr>
          <p:spPr bwMode="auto">
            <a:xfrm>
              <a:off x="8148524"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1" name="矩形 290"/>
            <p:cNvSpPr/>
            <p:nvPr/>
          </p:nvSpPr>
          <p:spPr bwMode="auto">
            <a:xfrm>
              <a:off x="8447682"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2" name="矩形 291"/>
            <p:cNvSpPr/>
            <p:nvPr/>
          </p:nvSpPr>
          <p:spPr bwMode="auto">
            <a:xfrm>
              <a:off x="8753496" y="6345639"/>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293" name="组合 292"/>
            <p:cNvGrpSpPr/>
            <p:nvPr/>
          </p:nvGrpSpPr>
          <p:grpSpPr>
            <a:xfrm>
              <a:off x="1753470" y="6715932"/>
              <a:ext cx="7334752" cy="438184"/>
              <a:chOff x="1874808" y="5393110"/>
              <a:chExt cx="7334752" cy="438184"/>
            </a:xfrm>
          </p:grpSpPr>
          <p:sp>
            <p:nvSpPr>
              <p:cNvPr id="296" name="矩形 295"/>
              <p:cNvSpPr/>
              <p:nvPr/>
            </p:nvSpPr>
            <p:spPr bwMode="auto">
              <a:xfrm>
                <a:off x="1874808"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297" name="矩形 296"/>
              <p:cNvSpPr/>
              <p:nvPr/>
            </p:nvSpPr>
            <p:spPr bwMode="auto">
              <a:xfrm>
                <a:off x="2180613"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298" name="矩形 297"/>
              <p:cNvSpPr/>
              <p:nvPr/>
            </p:nvSpPr>
            <p:spPr bwMode="auto">
              <a:xfrm>
                <a:off x="248641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299" name="矩形 298"/>
              <p:cNvSpPr/>
              <p:nvPr/>
            </p:nvSpPr>
            <p:spPr bwMode="auto">
              <a:xfrm>
                <a:off x="279222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300" name="矩形 299"/>
              <p:cNvSpPr/>
              <p:nvPr/>
            </p:nvSpPr>
            <p:spPr bwMode="auto">
              <a:xfrm>
                <a:off x="309802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301" name="矩形 300"/>
              <p:cNvSpPr/>
              <p:nvPr/>
            </p:nvSpPr>
            <p:spPr bwMode="auto">
              <a:xfrm>
                <a:off x="340383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302" name="矩形 301"/>
              <p:cNvSpPr/>
              <p:nvPr/>
            </p:nvSpPr>
            <p:spPr bwMode="auto">
              <a:xfrm>
                <a:off x="370964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303" name="矩形 302"/>
              <p:cNvSpPr/>
              <p:nvPr/>
            </p:nvSpPr>
            <p:spPr bwMode="auto">
              <a:xfrm>
                <a:off x="401544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304" name="矩形 303"/>
              <p:cNvSpPr/>
              <p:nvPr/>
            </p:nvSpPr>
            <p:spPr bwMode="auto">
              <a:xfrm>
                <a:off x="4317568"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305" name="矩形 304"/>
              <p:cNvSpPr/>
              <p:nvPr/>
            </p:nvSpPr>
            <p:spPr bwMode="auto">
              <a:xfrm>
                <a:off x="462337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306" name="矩形 305"/>
              <p:cNvSpPr/>
              <p:nvPr/>
            </p:nvSpPr>
            <p:spPr bwMode="auto">
              <a:xfrm>
                <a:off x="4929179"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307" name="矩形 306"/>
              <p:cNvSpPr/>
              <p:nvPr/>
            </p:nvSpPr>
            <p:spPr bwMode="auto">
              <a:xfrm>
                <a:off x="5234984"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308" name="矩形 307"/>
              <p:cNvSpPr/>
              <p:nvPr/>
            </p:nvSpPr>
            <p:spPr bwMode="auto">
              <a:xfrm>
                <a:off x="554079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309" name="矩形 308"/>
              <p:cNvSpPr/>
              <p:nvPr/>
            </p:nvSpPr>
            <p:spPr bwMode="auto">
              <a:xfrm>
                <a:off x="584659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310" name="矩形 309"/>
              <p:cNvSpPr/>
              <p:nvPr/>
            </p:nvSpPr>
            <p:spPr bwMode="auto">
              <a:xfrm>
                <a:off x="6152400"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311" name="矩形 310"/>
              <p:cNvSpPr/>
              <p:nvPr/>
            </p:nvSpPr>
            <p:spPr bwMode="auto">
              <a:xfrm>
                <a:off x="6458205"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312" name="矩形 311"/>
              <p:cNvSpPr/>
              <p:nvPr/>
            </p:nvSpPr>
            <p:spPr bwMode="auto">
              <a:xfrm>
                <a:off x="6764011"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313" name="矩形 312"/>
              <p:cNvSpPr/>
              <p:nvPr/>
            </p:nvSpPr>
            <p:spPr bwMode="auto">
              <a:xfrm>
                <a:off x="7069816"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314" name="矩形 313"/>
              <p:cNvSpPr/>
              <p:nvPr/>
            </p:nvSpPr>
            <p:spPr bwMode="auto">
              <a:xfrm>
                <a:off x="7375323"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315" name="矩形 314"/>
              <p:cNvSpPr/>
              <p:nvPr/>
            </p:nvSpPr>
            <p:spPr bwMode="auto">
              <a:xfrm>
                <a:off x="7680831"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316" name="矩形 315"/>
              <p:cNvSpPr/>
              <p:nvPr/>
            </p:nvSpPr>
            <p:spPr bwMode="auto">
              <a:xfrm>
                <a:off x="7986636"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317" name="矩形 316"/>
              <p:cNvSpPr/>
              <p:nvPr/>
            </p:nvSpPr>
            <p:spPr bwMode="auto">
              <a:xfrm>
                <a:off x="8292442"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318" name="矩形 317"/>
              <p:cNvSpPr/>
              <p:nvPr/>
            </p:nvSpPr>
            <p:spPr bwMode="auto">
              <a:xfrm>
                <a:off x="8598247"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319" name="矩形 318"/>
              <p:cNvSpPr/>
              <p:nvPr/>
            </p:nvSpPr>
            <p:spPr bwMode="auto">
              <a:xfrm>
                <a:off x="8904052" y="5393110"/>
                <a:ext cx="305508" cy="438184"/>
              </a:xfrm>
              <a:prstGeom prst="rect">
                <a:avLst/>
              </a:prstGeom>
              <a:no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grpSp>
        <p:sp>
          <p:nvSpPr>
            <p:cNvPr id="294" name="矩形 293"/>
            <p:cNvSpPr/>
            <p:nvPr/>
          </p:nvSpPr>
          <p:spPr bwMode="auto">
            <a:xfrm>
              <a:off x="7539182" y="6347875"/>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295" name="矩形 294"/>
            <p:cNvSpPr/>
            <p:nvPr/>
          </p:nvSpPr>
          <p:spPr>
            <a:xfrm>
              <a:off x="1738125" y="6342983"/>
              <a:ext cx="7320879"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sp>
        <p:nvSpPr>
          <p:cNvPr id="203" name="椭圆 202"/>
          <p:cNvSpPr/>
          <p:nvPr/>
        </p:nvSpPr>
        <p:spPr bwMode="auto">
          <a:xfrm>
            <a:off x="8801729" y="4009008"/>
            <a:ext cx="1558814" cy="931292"/>
          </a:xfrm>
          <a:prstGeom prst="ellipse">
            <a:avLst/>
          </a:prstGeom>
          <a:noFill/>
          <a:ln w="57150">
            <a:solidFill>
              <a:srgbClr val="FF6600"/>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extLst>
      <p:ext uri="{BB962C8B-B14F-4D97-AF65-F5344CB8AC3E}">
        <p14:creationId xmlns:p14="http://schemas.microsoft.com/office/powerpoint/2010/main" val="360119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wipe(left)">
                                      <p:cBhvr>
                                        <p:cTn id="10" dur="500"/>
                                        <p:tgtEl>
                                          <p:spTgt spid="26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41"/>
                                        </p:tgtEl>
                                        <p:attrNameLst>
                                          <p:attrName>style.visibility</p:attrName>
                                        </p:attrNameLst>
                                      </p:cBhvr>
                                      <p:to>
                                        <p:strVal val="visible"/>
                                      </p:to>
                                    </p:set>
                                    <p:animEffect transition="in" filter="wipe(down)">
                                      <p:cBhvr>
                                        <p:cTn id="15" dur="500"/>
                                        <p:tgtEl>
                                          <p:spTgt spid="34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22" presetClass="entr" presetSubtype="4" fill="hold" nodeType="withEffect">
                                  <p:stCondLst>
                                    <p:cond delay="0"/>
                                  </p:stCondLst>
                                  <p:childTnLst>
                                    <p:set>
                                      <p:cBhvr>
                                        <p:cTn id="26" dur="1" fill="hold">
                                          <p:stCondLst>
                                            <p:cond delay="0"/>
                                          </p:stCondLst>
                                        </p:cTn>
                                        <p:tgtEl>
                                          <p:spTgt spid="325"/>
                                        </p:tgtEl>
                                        <p:attrNameLst>
                                          <p:attrName>style.visibility</p:attrName>
                                        </p:attrNameLst>
                                      </p:cBhvr>
                                      <p:to>
                                        <p:strVal val="visible"/>
                                      </p:to>
                                    </p:set>
                                    <p:animEffect transition="in" filter="wipe(down)">
                                      <p:cBhvr>
                                        <p:cTn id="27" dur="500"/>
                                        <p:tgtEl>
                                          <p:spTgt spid="3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down)">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6">
                                            <p:txEl>
                                              <p:pRg st="0" end="0"/>
                                            </p:txEl>
                                          </p:spTgt>
                                        </p:tgtEl>
                                        <p:attrNameLst>
                                          <p:attrName>style.visibility</p:attrName>
                                        </p:attrNameLst>
                                      </p:cBhvr>
                                      <p:to>
                                        <p:strVal val="visible"/>
                                      </p:to>
                                    </p:set>
                                    <p:animEffect transition="in" filter="wipe(left)">
                                      <p:cBhvr>
                                        <p:cTn id="42" dur="500"/>
                                        <p:tgtEl>
                                          <p:spTgt spid="14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repeatCount="3000" fill="hold" grpId="0" nodeType="clickEffect">
                                  <p:stCondLst>
                                    <p:cond delay="0"/>
                                  </p:stCondLst>
                                  <p:childTnLst>
                                    <p:set>
                                      <p:cBhvr>
                                        <p:cTn id="46" dur="1" fill="hold">
                                          <p:stCondLst>
                                            <p:cond delay="0"/>
                                          </p:stCondLst>
                                        </p:cTn>
                                        <p:tgtEl>
                                          <p:spTgt spid="203"/>
                                        </p:tgtEl>
                                        <p:attrNameLst>
                                          <p:attrName>style.visibility</p:attrName>
                                        </p:attrNameLst>
                                      </p:cBhvr>
                                      <p:to>
                                        <p:strVal val="visible"/>
                                      </p:to>
                                    </p:set>
                                    <p:animEffect transition="in" filter="wipe(down)">
                                      <p:cBhvr>
                                        <p:cTn id="4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p>
        </p:txBody>
      </p:sp>
      <p:grpSp>
        <p:nvGrpSpPr>
          <p:cNvPr id="4" name="组合 3">
            <a:extLst>
              <a:ext uri="{FF2B5EF4-FFF2-40B4-BE49-F238E27FC236}">
                <a16:creationId xmlns:a16="http://schemas.microsoft.com/office/drawing/2014/main" id="{D90DF862-A262-47C0-A6E2-06F432684FB5}"/>
              </a:ext>
            </a:extLst>
          </p:cNvPr>
          <p:cNvGrpSpPr/>
          <p:nvPr/>
        </p:nvGrpSpPr>
        <p:grpSpPr>
          <a:xfrm>
            <a:off x="1791214" y="2789626"/>
            <a:ext cx="6747364" cy="776290"/>
            <a:chOff x="1874798" y="5992186"/>
            <a:chExt cx="7116361" cy="818744"/>
          </a:xfrm>
        </p:grpSpPr>
        <p:cxnSp>
          <p:nvCxnSpPr>
            <p:cNvPr id="5" name="直接连接符 4">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8" name="直接箭头连接符 7">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0" name="组合 9">
            <a:extLst>
              <a:ext uri="{FF2B5EF4-FFF2-40B4-BE49-F238E27FC236}">
                <a16:creationId xmlns:a16="http://schemas.microsoft.com/office/drawing/2014/main" id="{B89FC342-BAB6-486C-BE3D-F424BC68C681}"/>
              </a:ext>
            </a:extLst>
          </p:cNvPr>
          <p:cNvGrpSpPr/>
          <p:nvPr/>
        </p:nvGrpSpPr>
        <p:grpSpPr>
          <a:xfrm>
            <a:off x="8524405" y="2789627"/>
            <a:ext cx="2125066" cy="764885"/>
            <a:chOff x="8976188" y="5992185"/>
            <a:chExt cx="2241276" cy="806715"/>
          </a:xfrm>
        </p:grpSpPr>
        <p:cxnSp>
          <p:nvCxnSpPr>
            <p:cNvPr id="11" name="直接连接符 10">
              <a:extLst>
                <a:ext uri="{FF2B5EF4-FFF2-40B4-BE49-F238E27FC236}">
                  <a16:creationId xmlns:a16="http://schemas.microsoft.com/office/drawing/2014/main" id="{FCB4A865-6808-4187-B29A-3FE0AFC17D47}"/>
                </a:ext>
              </a:extLst>
            </p:cNvPr>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932D075-81DE-4781-97DE-24D5DAE8D25C}"/>
                </a:ext>
              </a:extLst>
            </p:cNvPr>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5B68FCE-8F3D-4FC8-B4C4-008DD2989A12}"/>
                </a:ext>
              </a:extLst>
            </p:cNvPr>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 name="组合 13">
            <a:extLst>
              <a:ext uri="{FF2B5EF4-FFF2-40B4-BE49-F238E27FC236}">
                <a16:creationId xmlns:a16="http://schemas.microsoft.com/office/drawing/2014/main" id="{48B99ADA-7067-4F81-BC58-E3B8FFCB85CD}"/>
              </a:ext>
            </a:extLst>
          </p:cNvPr>
          <p:cNvGrpSpPr/>
          <p:nvPr/>
        </p:nvGrpSpPr>
        <p:grpSpPr>
          <a:xfrm>
            <a:off x="1671801" y="1337947"/>
            <a:ext cx="8991274" cy="1823043"/>
            <a:chOff x="1593519" y="3943658"/>
            <a:chExt cx="8991274" cy="1823043"/>
          </a:xfrm>
        </p:grpSpPr>
        <p:grpSp>
          <p:nvGrpSpPr>
            <p:cNvPr id="15" name="组合 14">
              <a:extLst>
                <a:ext uri="{FF2B5EF4-FFF2-40B4-BE49-F238E27FC236}">
                  <a16:creationId xmlns:a16="http://schemas.microsoft.com/office/drawing/2014/main" id="{CB9C50CA-6D34-410E-BFC2-245B42BA7587}"/>
                </a:ext>
              </a:extLst>
            </p:cNvPr>
            <p:cNvGrpSpPr/>
            <p:nvPr/>
          </p:nvGrpSpPr>
          <p:grpSpPr>
            <a:xfrm>
              <a:off x="1722981" y="4957156"/>
              <a:ext cx="8861812" cy="809545"/>
              <a:chOff x="1885396" y="5530038"/>
              <a:chExt cx="9346443" cy="853817"/>
            </a:xfrm>
          </p:grpSpPr>
          <p:sp>
            <p:nvSpPr>
              <p:cNvPr id="75" name="矩形 74">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76" name="矩形 75">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7" name="矩形 76">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8" name="矩形 77">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79" name="矩形 78">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0" name="矩形 79">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1" name="矩形 80">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2" name="矩形 81">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3" name="矩形 82">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4" name="矩形 83">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5" name="矩形 84">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6" name="矩形 85">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87" name="矩形 86">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8" name="矩形 87">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89" name="矩形 88">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0" name="矩形 89">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1" name="矩形 90">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2" name="矩形 91">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3" name="矩形 92">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4" name="矩形 93">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5" name="矩形 94">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6" name="矩形 95">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7" name="矩形 96">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8" name="矩形 97">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99" name="矩形 98">
                <a:extLst>
                  <a:ext uri="{FF2B5EF4-FFF2-40B4-BE49-F238E27FC236}">
                    <a16:creationId xmlns:a16="http://schemas.microsoft.com/office/drawing/2014/main" id="{D412CB90-F4E8-4189-A842-7024F1B3911E}"/>
                  </a:ext>
                </a:extLst>
              </p:cNvPr>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0" name="矩形 99">
                <a:extLst>
                  <a:ext uri="{FF2B5EF4-FFF2-40B4-BE49-F238E27FC236}">
                    <a16:creationId xmlns:a16="http://schemas.microsoft.com/office/drawing/2014/main" id="{211462E7-E57F-4E4F-9288-C5C118573BB5}"/>
                  </a:ext>
                </a:extLst>
              </p:cNvPr>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1" name="矩形 100">
                <a:extLst>
                  <a:ext uri="{FF2B5EF4-FFF2-40B4-BE49-F238E27FC236}">
                    <a16:creationId xmlns:a16="http://schemas.microsoft.com/office/drawing/2014/main" id="{AC11D6CD-B44D-4A8B-922B-57DE09E82F3E}"/>
                  </a:ext>
                </a:extLst>
              </p:cNvPr>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102" name="矩形 101">
                <a:extLst>
                  <a:ext uri="{FF2B5EF4-FFF2-40B4-BE49-F238E27FC236}">
                    <a16:creationId xmlns:a16="http://schemas.microsoft.com/office/drawing/2014/main" id="{F70228C7-8EA7-4AE3-BE7A-258B8049FFD3}"/>
                  </a:ext>
                </a:extLst>
              </p:cNvPr>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103" name="组合 102">
                <a:extLst>
                  <a:ext uri="{FF2B5EF4-FFF2-40B4-BE49-F238E27FC236}">
                    <a16:creationId xmlns:a16="http://schemas.microsoft.com/office/drawing/2014/main" id="{E2A29A71-7205-43E2-95DB-F9115100CB11}"/>
                  </a:ext>
                </a:extLst>
              </p:cNvPr>
              <p:cNvGrpSpPr/>
              <p:nvPr/>
            </p:nvGrpSpPr>
            <p:grpSpPr>
              <a:xfrm>
                <a:off x="1892871" y="5914604"/>
                <a:ext cx="9338968" cy="469251"/>
                <a:chOff x="2346480" y="4271888"/>
                <a:chExt cx="9338968" cy="469251"/>
              </a:xfrm>
              <a:noFill/>
            </p:grpSpPr>
            <p:sp>
              <p:nvSpPr>
                <p:cNvPr id="104" name="矩形 103">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105" name="矩形 104">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106" name="矩形 105">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107" name="矩形 106">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108" name="矩形 107">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109" name="矩形 108">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110" name="矩形 109">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111" name="矩形 110">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112" name="矩形 111">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113" name="矩形 112">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114" name="矩形 113">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115" name="矩形 114">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116" name="矩形 115">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117" name="矩形 116">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118" name="矩形 117">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119" name="矩形 118">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120" name="矩形 119">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121" name="矩形 120">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122" name="矩形 121">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123" name="矩形 122">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124" name="矩形 123">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125" name="矩形 124">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126" name="矩形 125">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127" name="矩形 126">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128" name="矩形 127">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129" name="矩形 128">
                  <a:extLst>
                    <a:ext uri="{FF2B5EF4-FFF2-40B4-BE49-F238E27FC236}">
                      <a16:creationId xmlns:a16="http://schemas.microsoft.com/office/drawing/2014/main" id="{4D160AB6-9BC5-4A5D-A73A-4CF26FAA7BAE}"/>
                    </a:ext>
                  </a:extLst>
                </p:cNvPr>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130" name="矩形 129">
                  <a:extLst>
                    <a:ext uri="{FF2B5EF4-FFF2-40B4-BE49-F238E27FC236}">
                      <a16:creationId xmlns:a16="http://schemas.microsoft.com/office/drawing/2014/main" id="{C0FD88EB-A1BE-4AF2-91C9-F59A2E4464AF}"/>
                    </a:ext>
                  </a:extLst>
                </p:cNvPr>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131" name="矩形 130">
                  <a:extLst>
                    <a:ext uri="{FF2B5EF4-FFF2-40B4-BE49-F238E27FC236}">
                      <a16:creationId xmlns:a16="http://schemas.microsoft.com/office/drawing/2014/main" id="{14869577-BFAC-4A29-B89B-289DDDE08B79}"/>
                    </a:ext>
                  </a:extLst>
                </p:cNvPr>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132" name="矩形 131">
                  <a:extLst>
                    <a:ext uri="{FF2B5EF4-FFF2-40B4-BE49-F238E27FC236}">
                      <a16:creationId xmlns:a16="http://schemas.microsoft.com/office/drawing/2014/main" id="{8B1AAF3F-F9BF-497E-A390-8AD20062A6CA}"/>
                    </a:ext>
                  </a:extLst>
                </p:cNvPr>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16" name="组合 15">
              <a:extLst>
                <a:ext uri="{FF2B5EF4-FFF2-40B4-BE49-F238E27FC236}">
                  <a16:creationId xmlns:a16="http://schemas.microsoft.com/office/drawing/2014/main" id="{1EC878A1-40E8-49A1-9722-791FFC9E7898}"/>
                </a:ext>
              </a:extLst>
            </p:cNvPr>
            <p:cNvGrpSpPr/>
            <p:nvPr/>
          </p:nvGrpSpPr>
          <p:grpSpPr>
            <a:xfrm>
              <a:off x="1593519" y="3943658"/>
              <a:ext cx="8821660" cy="1444948"/>
              <a:chOff x="1593519" y="3943658"/>
              <a:chExt cx="8821660" cy="1444948"/>
            </a:xfrm>
          </p:grpSpPr>
          <p:cxnSp>
            <p:nvCxnSpPr>
              <p:cNvPr id="17" name="直接箭头连接符 16">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53" name="文本框 52">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BDCA134F-3DB1-4F56-8B32-03B9E7A4710A}"/>
                  </a:ext>
                </a:extLst>
              </p:cNvPr>
              <p:cNvGrpSpPr/>
              <p:nvPr/>
            </p:nvGrpSpPr>
            <p:grpSpPr>
              <a:xfrm>
                <a:off x="8401785" y="3943659"/>
                <a:ext cx="774540" cy="1025994"/>
                <a:chOff x="8929458" y="4461114"/>
                <a:chExt cx="816898" cy="1082103"/>
              </a:xfrm>
            </p:grpSpPr>
            <p:cxnSp>
              <p:nvCxnSpPr>
                <p:cNvPr id="49" name="直接箭头连接符 48">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a:extLst>
                  <a:ext uri="{FF2B5EF4-FFF2-40B4-BE49-F238E27FC236}">
                    <a16:creationId xmlns:a16="http://schemas.microsoft.com/office/drawing/2014/main" id="{CF12EFFA-CB8F-41C6-B019-A2FB373F36D8}"/>
                  </a:ext>
                </a:extLst>
              </p:cNvPr>
              <p:cNvGrpSpPr/>
              <p:nvPr/>
            </p:nvGrpSpPr>
            <p:grpSpPr>
              <a:xfrm>
                <a:off x="9204020" y="4210243"/>
                <a:ext cx="1211159" cy="756956"/>
                <a:chOff x="9778247" y="4742277"/>
                <a:chExt cx="1277395" cy="798352"/>
              </a:xfrm>
            </p:grpSpPr>
            <p:cxnSp>
              <p:nvCxnSpPr>
                <p:cNvPr id="43" name="直接箭头连接符 42">
                  <a:extLst>
                    <a:ext uri="{FF2B5EF4-FFF2-40B4-BE49-F238E27FC236}">
                      <a16:creationId xmlns:a16="http://schemas.microsoft.com/office/drawing/2014/main" id="{8FA93CBE-0AFE-48E4-BF89-4C1A76FE10E3}"/>
                    </a:ext>
                  </a:extLst>
                </p:cNvPr>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01EF889C-15EB-442B-871E-D239367A78E5}"/>
                    </a:ext>
                  </a:extLst>
                </p:cNvPr>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BFA3A953-6B79-4B66-A6B9-0EEFE2FE90BB}"/>
                    </a:ext>
                  </a:extLst>
                </p:cNvPr>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3CC3331-103A-4696-9084-8070A2D5C031}"/>
                    </a:ext>
                  </a:extLst>
                </p:cNvPr>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CB9E690E-1BA1-4DF1-952A-EA12613516EB}"/>
                    </a:ext>
                  </a:extLst>
                </p:cNvPr>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8" name="直接箭头连接符 47">
                  <a:extLst>
                    <a:ext uri="{FF2B5EF4-FFF2-40B4-BE49-F238E27FC236}">
                      <a16:creationId xmlns:a16="http://schemas.microsoft.com/office/drawing/2014/main" id="{574320B8-47A3-4035-8CC6-52C10471B67F}"/>
                    </a:ext>
                  </a:extLst>
                </p:cNvPr>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C780D6A4-888D-4B70-A8A6-F8065789B9EA}"/>
                  </a:ext>
                </a:extLst>
              </p:cNvPr>
              <p:cNvSpPr/>
              <p:nvPr/>
            </p:nvSpPr>
            <p:spPr bwMode="auto">
              <a:xfrm>
                <a:off x="9054643" y="4967199"/>
                <a:ext cx="305508" cy="421407"/>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grpSp>
      <p:sp>
        <p:nvSpPr>
          <p:cNvPr id="172" name="矩形 171">
            <a:extLst>
              <a:ext uri="{FF2B5EF4-FFF2-40B4-BE49-F238E27FC236}">
                <a16:creationId xmlns:a16="http://schemas.microsoft.com/office/drawing/2014/main" id="{9A3B4A84-DD08-4CC3-8148-E2208BEC2E07}"/>
              </a:ext>
            </a:extLst>
          </p:cNvPr>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a:extLst>
              <a:ext uri="{FF2B5EF4-FFF2-40B4-BE49-F238E27FC236}">
                <a16:creationId xmlns:a16="http://schemas.microsoft.com/office/drawing/2014/main" id="{D90DF862-A262-47C0-A6E2-06F432684FB5}"/>
              </a:ext>
            </a:extLst>
          </p:cNvPr>
          <p:cNvGrpSpPr/>
          <p:nvPr/>
        </p:nvGrpSpPr>
        <p:grpSpPr>
          <a:xfrm>
            <a:off x="1798302" y="5421714"/>
            <a:ext cx="6747364" cy="776290"/>
            <a:chOff x="1874798" y="5992186"/>
            <a:chExt cx="7116361" cy="818744"/>
          </a:xfrm>
        </p:grpSpPr>
        <p:cxnSp>
          <p:nvCxnSpPr>
            <p:cNvPr id="304" name="直接连接符 303">
              <a:extLst>
                <a:ext uri="{FF2B5EF4-FFF2-40B4-BE49-F238E27FC236}">
                  <a16:creationId xmlns:a16="http://schemas.microsoft.com/office/drawing/2014/main" id="{8053C95B-23A8-4DBE-B08C-7923E3699FBE}"/>
                </a:ext>
              </a:extLst>
            </p:cNvPr>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a:extLst>
                <a:ext uri="{FF2B5EF4-FFF2-40B4-BE49-F238E27FC236}">
                  <a16:creationId xmlns:a16="http://schemas.microsoft.com/office/drawing/2014/main" id="{1A2A5515-E7D2-4FA6-87ED-40682A39BD04}"/>
                </a:ext>
              </a:extLst>
            </p:cNvPr>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a:extLst>
                <a:ext uri="{FF2B5EF4-FFF2-40B4-BE49-F238E27FC236}">
                  <a16:creationId xmlns:a16="http://schemas.microsoft.com/office/drawing/2014/main" id="{7FDD78A2-DF09-45AD-862D-0E343975B1E2}"/>
                </a:ext>
              </a:extLst>
            </p:cNvPr>
            <p:cNvGrpSpPr/>
            <p:nvPr/>
          </p:nvGrpSpPr>
          <p:grpSpPr>
            <a:xfrm>
              <a:off x="1892871" y="6452905"/>
              <a:ext cx="7098288" cy="358025"/>
              <a:chOff x="1892871" y="6452905"/>
              <a:chExt cx="7098288" cy="358025"/>
            </a:xfrm>
          </p:grpSpPr>
          <p:cxnSp>
            <p:nvCxnSpPr>
              <p:cNvPr id="307" name="直接箭头连接符 306">
                <a:extLst>
                  <a:ext uri="{FF2B5EF4-FFF2-40B4-BE49-F238E27FC236}">
                    <a16:creationId xmlns:a16="http://schemas.microsoft.com/office/drawing/2014/main" id="{8EF39CD4-29AF-4F0D-B42B-E61E6F76590A}"/>
                  </a:ext>
                </a:extLst>
              </p:cNvPr>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a:extLst>
                  <a:ext uri="{FF2B5EF4-FFF2-40B4-BE49-F238E27FC236}">
                    <a16:creationId xmlns:a16="http://schemas.microsoft.com/office/drawing/2014/main" id="{6E142209-4911-455C-8159-6814C4C636C1}"/>
                  </a:ext>
                </a:extLst>
              </p:cNvPr>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3" name="组合 312">
            <a:extLst>
              <a:ext uri="{FF2B5EF4-FFF2-40B4-BE49-F238E27FC236}">
                <a16:creationId xmlns:a16="http://schemas.microsoft.com/office/drawing/2014/main" id="{48B99ADA-7067-4F81-BC58-E3B8FFCB85CD}"/>
              </a:ext>
            </a:extLst>
          </p:cNvPr>
          <p:cNvGrpSpPr/>
          <p:nvPr/>
        </p:nvGrpSpPr>
        <p:grpSpPr>
          <a:xfrm>
            <a:off x="1678889" y="3970035"/>
            <a:ext cx="7869018" cy="1821973"/>
            <a:chOff x="1593519" y="3943658"/>
            <a:chExt cx="7869018" cy="1821973"/>
          </a:xfrm>
        </p:grpSpPr>
        <p:grpSp>
          <p:nvGrpSpPr>
            <p:cNvPr id="314" name="组合 313">
              <a:extLst>
                <a:ext uri="{FF2B5EF4-FFF2-40B4-BE49-F238E27FC236}">
                  <a16:creationId xmlns:a16="http://schemas.microsoft.com/office/drawing/2014/main" id="{CB9C50CA-6D34-410E-BFC2-245B42BA7587}"/>
                </a:ext>
              </a:extLst>
            </p:cNvPr>
            <p:cNvGrpSpPr/>
            <p:nvPr/>
          </p:nvGrpSpPr>
          <p:grpSpPr>
            <a:xfrm>
              <a:off x="1722981" y="4957154"/>
              <a:ext cx="7647644" cy="808477"/>
              <a:chOff x="1885396" y="5530038"/>
              <a:chExt cx="8065875" cy="852691"/>
            </a:xfrm>
          </p:grpSpPr>
          <p:sp>
            <p:nvSpPr>
              <p:cNvPr id="374" name="矩形 373">
                <a:extLst>
                  <a:ext uri="{FF2B5EF4-FFF2-40B4-BE49-F238E27FC236}">
                    <a16:creationId xmlns:a16="http://schemas.microsoft.com/office/drawing/2014/main" id="{3D2C2B82-E5D0-4EC7-BE2D-F0B6AB0E1D06}"/>
                  </a:ext>
                </a:extLst>
              </p:cNvPr>
              <p:cNvSpPr/>
              <p:nvPr/>
            </p:nvSpPr>
            <p:spPr bwMode="auto">
              <a:xfrm>
                <a:off x="1885396"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75" name="矩形 374">
                <a:extLst>
                  <a:ext uri="{FF2B5EF4-FFF2-40B4-BE49-F238E27FC236}">
                    <a16:creationId xmlns:a16="http://schemas.microsoft.com/office/drawing/2014/main" id="{C57530C7-5846-4E6A-88D3-B0D6A83E2F07}"/>
                  </a:ext>
                </a:extLst>
              </p:cNvPr>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6" name="矩形 375">
                <a:extLst>
                  <a:ext uri="{FF2B5EF4-FFF2-40B4-BE49-F238E27FC236}">
                    <a16:creationId xmlns:a16="http://schemas.microsoft.com/office/drawing/2014/main" id="{5284C50B-2E52-4376-B9D4-961B1B9791AA}"/>
                  </a:ext>
                </a:extLst>
              </p:cNvPr>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7" name="矩形 376">
                <a:extLst>
                  <a:ext uri="{FF2B5EF4-FFF2-40B4-BE49-F238E27FC236}">
                    <a16:creationId xmlns:a16="http://schemas.microsoft.com/office/drawing/2014/main" id="{518C0BF2-8BCA-48C4-BE74-9F428DAB745A}"/>
                  </a:ext>
                </a:extLst>
              </p:cNvPr>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8" name="矩形 377">
                <a:extLst>
                  <a:ext uri="{FF2B5EF4-FFF2-40B4-BE49-F238E27FC236}">
                    <a16:creationId xmlns:a16="http://schemas.microsoft.com/office/drawing/2014/main" id="{E4F9D9C7-9742-4B73-AEC0-6B8590093423}"/>
                  </a:ext>
                </a:extLst>
              </p:cNvPr>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79" name="矩形 378">
                <a:extLst>
                  <a:ext uri="{FF2B5EF4-FFF2-40B4-BE49-F238E27FC236}">
                    <a16:creationId xmlns:a16="http://schemas.microsoft.com/office/drawing/2014/main" id="{CD03256D-A145-4541-8BB9-8185F73E3209}"/>
                  </a:ext>
                </a:extLst>
              </p:cNvPr>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0" name="矩形 379">
                <a:extLst>
                  <a:ext uri="{FF2B5EF4-FFF2-40B4-BE49-F238E27FC236}">
                    <a16:creationId xmlns:a16="http://schemas.microsoft.com/office/drawing/2014/main" id="{D8CA0CF2-ACA8-497E-91A8-5E78602BBF35}"/>
                  </a:ext>
                </a:extLst>
              </p:cNvPr>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1" name="矩形 380">
                <a:extLst>
                  <a:ext uri="{FF2B5EF4-FFF2-40B4-BE49-F238E27FC236}">
                    <a16:creationId xmlns:a16="http://schemas.microsoft.com/office/drawing/2014/main" id="{4FA00B9F-24F5-4584-86F1-9F94744D4F31}"/>
                  </a:ext>
                </a:extLst>
              </p:cNvPr>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2" name="矩形 381">
                <a:extLst>
                  <a:ext uri="{FF2B5EF4-FFF2-40B4-BE49-F238E27FC236}">
                    <a16:creationId xmlns:a16="http://schemas.microsoft.com/office/drawing/2014/main" id="{0CDA9E38-C3FB-4583-94B8-DF226BD53AAC}"/>
                  </a:ext>
                </a:extLst>
              </p:cNvPr>
              <p:cNvSpPr/>
              <p:nvPr/>
            </p:nvSpPr>
            <p:spPr bwMode="auto">
              <a:xfrm>
                <a:off x="4461745"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3" name="矩形 382">
                <a:extLst>
                  <a:ext uri="{FF2B5EF4-FFF2-40B4-BE49-F238E27FC236}">
                    <a16:creationId xmlns:a16="http://schemas.microsoft.com/office/drawing/2014/main" id="{90D4B8E8-0257-4A43-ADA7-3F72E410D2F1}"/>
                  </a:ext>
                </a:extLst>
              </p:cNvPr>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4" name="矩形 383">
                <a:extLst>
                  <a:ext uri="{FF2B5EF4-FFF2-40B4-BE49-F238E27FC236}">
                    <a16:creationId xmlns:a16="http://schemas.microsoft.com/office/drawing/2014/main" id="{ED993459-D2EC-4E38-B8B6-0D8AD03CDF69}"/>
                  </a:ext>
                </a:extLst>
              </p:cNvPr>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5" name="矩形 384">
                <a:extLst>
                  <a:ext uri="{FF2B5EF4-FFF2-40B4-BE49-F238E27FC236}">
                    <a16:creationId xmlns:a16="http://schemas.microsoft.com/office/drawing/2014/main" id="{8262E02D-9472-49FE-A403-8D078A03CD94}"/>
                  </a:ext>
                </a:extLst>
              </p:cNvPr>
              <p:cNvSpPr/>
              <p:nvPr/>
            </p:nvSpPr>
            <p:spPr bwMode="auto">
              <a:xfrm>
                <a:off x="5429332" y="5530038"/>
                <a:ext cx="322215" cy="462148"/>
              </a:xfrm>
              <a:prstGeom prst="rect">
                <a:avLst/>
              </a:prstGeom>
              <a:solidFill>
                <a:schemeClr val="bg1"/>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dirty="0">
                    <a:latin typeface="Segoe UI" panose="020B0502040204020203" pitchFamily="34" charset="0"/>
                    <a:cs typeface="Segoe UI" panose="020B0502040204020203" pitchFamily="34" charset="0"/>
                  </a:rPr>
                  <a:t>0</a:t>
                </a:r>
                <a:endParaRPr lang="zh-CN" altLang="en-US" sz="1327" b="1" dirty="0">
                  <a:latin typeface="Segoe UI" panose="020B0502040204020203" pitchFamily="34" charset="0"/>
                  <a:cs typeface="Segoe UI" panose="020B0502040204020203" pitchFamily="34" charset="0"/>
                </a:endParaRPr>
              </a:p>
            </p:txBody>
          </p:sp>
          <p:sp>
            <p:nvSpPr>
              <p:cNvPr id="386" name="矩形 385">
                <a:extLst>
                  <a:ext uri="{FF2B5EF4-FFF2-40B4-BE49-F238E27FC236}">
                    <a16:creationId xmlns:a16="http://schemas.microsoft.com/office/drawing/2014/main" id="{64541879-4C3C-4322-850C-FC17F3E77177}"/>
                  </a:ext>
                </a:extLst>
              </p:cNvPr>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7" name="矩形 386">
                <a:extLst>
                  <a:ext uri="{FF2B5EF4-FFF2-40B4-BE49-F238E27FC236}">
                    <a16:creationId xmlns:a16="http://schemas.microsoft.com/office/drawing/2014/main" id="{9A030F94-7CF6-4D9D-AE7C-023C153E8D03}"/>
                  </a:ext>
                </a:extLst>
              </p:cNvPr>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8" name="矩形 387">
                <a:extLst>
                  <a:ext uri="{FF2B5EF4-FFF2-40B4-BE49-F238E27FC236}">
                    <a16:creationId xmlns:a16="http://schemas.microsoft.com/office/drawing/2014/main" id="{0B64A493-1416-401E-976B-D8DE927A2164}"/>
                  </a:ext>
                </a:extLst>
              </p:cNvPr>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89" name="矩形 388">
                <a:extLst>
                  <a:ext uri="{FF2B5EF4-FFF2-40B4-BE49-F238E27FC236}">
                    <a16:creationId xmlns:a16="http://schemas.microsoft.com/office/drawing/2014/main" id="{833CF25A-8D23-4013-9BCE-7F61B393BCAB}"/>
                  </a:ext>
                </a:extLst>
              </p:cNvPr>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0" name="矩形 389">
                <a:extLst>
                  <a:ext uri="{FF2B5EF4-FFF2-40B4-BE49-F238E27FC236}">
                    <a16:creationId xmlns:a16="http://schemas.microsoft.com/office/drawing/2014/main" id="{2E578991-8132-4E33-8BB2-52155AFD41D4}"/>
                  </a:ext>
                </a:extLst>
              </p:cNvPr>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1" name="矩形 390">
                <a:extLst>
                  <a:ext uri="{FF2B5EF4-FFF2-40B4-BE49-F238E27FC236}">
                    <a16:creationId xmlns:a16="http://schemas.microsoft.com/office/drawing/2014/main" id="{8948F543-0370-4F06-A24B-0E8A83E6CF6A}"/>
                  </a:ext>
                </a:extLst>
              </p:cNvPr>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2" name="矩形 391">
                <a:extLst>
                  <a:ext uri="{FF2B5EF4-FFF2-40B4-BE49-F238E27FC236}">
                    <a16:creationId xmlns:a16="http://schemas.microsoft.com/office/drawing/2014/main" id="{E631C8DF-F22C-495B-99E0-2CBDE2ABA483}"/>
                  </a:ext>
                </a:extLst>
              </p:cNvPr>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3" name="矩形 392">
                <a:extLst>
                  <a:ext uri="{FF2B5EF4-FFF2-40B4-BE49-F238E27FC236}">
                    <a16:creationId xmlns:a16="http://schemas.microsoft.com/office/drawing/2014/main" id="{445A3D6C-5AE9-4881-85B2-C816A23A9610}"/>
                  </a:ext>
                </a:extLst>
              </p:cNvPr>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4" name="矩形 393">
                <a:extLst>
                  <a:ext uri="{FF2B5EF4-FFF2-40B4-BE49-F238E27FC236}">
                    <a16:creationId xmlns:a16="http://schemas.microsoft.com/office/drawing/2014/main" id="{D274AAE2-BBA3-4927-B57D-9553D591854F}"/>
                  </a:ext>
                </a:extLst>
              </p:cNvPr>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5" name="矩形 394">
                <a:extLst>
                  <a:ext uri="{FF2B5EF4-FFF2-40B4-BE49-F238E27FC236}">
                    <a16:creationId xmlns:a16="http://schemas.microsoft.com/office/drawing/2014/main" id="{5839D134-6661-43F7-85F6-4B713AA39055}"/>
                  </a:ext>
                </a:extLst>
              </p:cNvPr>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6" name="矩形 395">
                <a:extLst>
                  <a:ext uri="{FF2B5EF4-FFF2-40B4-BE49-F238E27FC236}">
                    <a16:creationId xmlns:a16="http://schemas.microsoft.com/office/drawing/2014/main" id="{B205CF6E-A0A6-4F5C-A34B-D297B3019E2A}"/>
                  </a:ext>
                </a:extLst>
              </p:cNvPr>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97" name="矩形 396">
                <a:extLst>
                  <a:ext uri="{FF2B5EF4-FFF2-40B4-BE49-F238E27FC236}">
                    <a16:creationId xmlns:a16="http://schemas.microsoft.com/office/drawing/2014/main" id="{D38E3B9B-516B-4F2A-881E-804CA0E97224}"/>
                  </a:ext>
                </a:extLst>
              </p:cNvPr>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nvGrpSpPr>
              <p:cNvPr id="402" name="组合 401">
                <a:extLst>
                  <a:ext uri="{FF2B5EF4-FFF2-40B4-BE49-F238E27FC236}">
                    <a16:creationId xmlns:a16="http://schemas.microsoft.com/office/drawing/2014/main" id="{E2A29A71-7205-43E2-95DB-F9115100CB11}"/>
                  </a:ext>
                </a:extLst>
              </p:cNvPr>
              <p:cNvGrpSpPr/>
              <p:nvPr/>
            </p:nvGrpSpPr>
            <p:grpSpPr>
              <a:xfrm>
                <a:off x="1892871" y="5920581"/>
                <a:ext cx="8058400" cy="462148"/>
                <a:chOff x="2346480" y="4277865"/>
                <a:chExt cx="8058400" cy="462148"/>
              </a:xfrm>
              <a:noFill/>
            </p:grpSpPr>
            <p:sp>
              <p:nvSpPr>
                <p:cNvPr id="403" name="矩形 402">
                  <a:extLst>
                    <a:ext uri="{FF2B5EF4-FFF2-40B4-BE49-F238E27FC236}">
                      <a16:creationId xmlns:a16="http://schemas.microsoft.com/office/drawing/2014/main" id="{6C8A732F-392C-43D3-B651-DD35C9C1BDEA}"/>
                    </a:ext>
                  </a:extLst>
                </p:cNvPr>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04" name="矩形 403">
                  <a:extLst>
                    <a:ext uri="{FF2B5EF4-FFF2-40B4-BE49-F238E27FC236}">
                      <a16:creationId xmlns:a16="http://schemas.microsoft.com/office/drawing/2014/main" id="{E8A3FDF3-B19F-40C3-90E0-98EFF59FCC49}"/>
                    </a:ext>
                  </a:extLst>
                </p:cNvPr>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05" name="矩形 404">
                  <a:extLst>
                    <a:ext uri="{FF2B5EF4-FFF2-40B4-BE49-F238E27FC236}">
                      <a16:creationId xmlns:a16="http://schemas.microsoft.com/office/drawing/2014/main" id="{44A219D2-5D89-4A23-9463-E9CADC17D62E}"/>
                    </a:ext>
                  </a:extLst>
                </p:cNvPr>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06" name="矩形 405">
                  <a:extLst>
                    <a:ext uri="{FF2B5EF4-FFF2-40B4-BE49-F238E27FC236}">
                      <a16:creationId xmlns:a16="http://schemas.microsoft.com/office/drawing/2014/main" id="{00DA0F86-DAAB-4DDF-8BC3-6D8A958F2F5B}"/>
                    </a:ext>
                  </a:extLst>
                </p:cNvPr>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07" name="矩形 406">
                  <a:extLst>
                    <a:ext uri="{FF2B5EF4-FFF2-40B4-BE49-F238E27FC236}">
                      <a16:creationId xmlns:a16="http://schemas.microsoft.com/office/drawing/2014/main" id="{EC3BF03C-F4FF-4744-A6CD-90C55878B4F8}"/>
                    </a:ext>
                  </a:extLst>
                </p:cNvPr>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08" name="矩形 407">
                  <a:extLst>
                    <a:ext uri="{FF2B5EF4-FFF2-40B4-BE49-F238E27FC236}">
                      <a16:creationId xmlns:a16="http://schemas.microsoft.com/office/drawing/2014/main" id="{A3D2A3CC-FF79-4339-8CCE-B2D7D07AD798}"/>
                    </a:ext>
                  </a:extLst>
                </p:cNvPr>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09" name="矩形 408">
                  <a:extLst>
                    <a:ext uri="{FF2B5EF4-FFF2-40B4-BE49-F238E27FC236}">
                      <a16:creationId xmlns:a16="http://schemas.microsoft.com/office/drawing/2014/main" id="{FF0455EB-C5D1-45CA-A0B7-6820AEE0399C}"/>
                    </a:ext>
                  </a:extLst>
                </p:cNvPr>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10" name="矩形 409">
                  <a:extLst>
                    <a:ext uri="{FF2B5EF4-FFF2-40B4-BE49-F238E27FC236}">
                      <a16:creationId xmlns:a16="http://schemas.microsoft.com/office/drawing/2014/main" id="{C75104ED-E958-4BEE-9397-2608F3665AF2}"/>
                    </a:ext>
                  </a:extLst>
                </p:cNvPr>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11" name="矩形 410">
                  <a:extLst>
                    <a:ext uri="{FF2B5EF4-FFF2-40B4-BE49-F238E27FC236}">
                      <a16:creationId xmlns:a16="http://schemas.microsoft.com/office/drawing/2014/main" id="{6E2D39E5-B920-4EF8-A48E-4E71BDF22DE8}"/>
                    </a:ext>
                  </a:extLst>
                </p:cNvPr>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12" name="矩形 411">
                  <a:extLst>
                    <a:ext uri="{FF2B5EF4-FFF2-40B4-BE49-F238E27FC236}">
                      <a16:creationId xmlns:a16="http://schemas.microsoft.com/office/drawing/2014/main" id="{83BF2C10-2B5F-4BBD-80DD-943ECCF0521C}"/>
                    </a:ext>
                  </a:extLst>
                </p:cNvPr>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13" name="矩形 412">
                  <a:extLst>
                    <a:ext uri="{FF2B5EF4-FFF2-40B4-BE49-F238E27FC236}">
                      <a16:creationId xmlns:a16="http://schemas.microsoft.com/office/drawing/2014/main" id="{7F4DC07D-B83E-45AA-BBB5-BE45CB758CC1}"/>
                    </a:ext>
                  </a:extLst>
                </p:cNvPr>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14" name="矩形 413">
                  <a:extLst>
                    <a:ext uri="{FF2B5EF4-FFF2-40B4-BE49-F238E27FC236}">
                      <a16:creationId xmlns:a16="http://schemas.microsoft.com/office/drawing/2014/main" id="{95AF054F-6718-422E-8FDA-FE6349CE8A8C}"/>
                    </a:ext>
                  </a:extLst>
                </p:cNvPr>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15" name="矩形 414">
                  <a:extLst>
                    <a:ext uri="{FF2B5EF4-FFF2-40B4-BE49-F238E27FC236}">
                      <a16:creationId xmlns:a16="http://schemas.microsoft.com/office/drawing/2014/main" id="{980DD08C-A75B-4CB8-9159-7D26C298D5A9}"/>
                    </a:ext>
                  </a:extLst>
                </p:cNvPr>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16" name="矩形 415">
                  <a:extLst>
                    <a:ext uri="{FF2B5EF4-FFF2-40B4-BE49-F238E27FC236}">
                      <a16:creationId xmlns:a16="http://schemas.microsoft.com/office/drawing/2014/main" id="{75194976-6F44-45C5-9A70-0136407DD71A}"/>
                    </a:ext>
                  </a:extLst>
                </p:cNvPr>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17" name="矩形 416">
                  <a:extLst>
                    <a:ext uri="{FF2B5EF4-FFF2-40B4-BE49-F238E27FC236}">
                      <a16:creationId xmlns:a16="http://schemas.microsoft.com/office/drawing/2014/main" id="{31D2E9F6-ACF8-4331-9102-FEAD0489C75A}"/>
                    </a:ext>
                  </a:extLst>
                </p:cNvPr>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18" name="矩形 417">
                  <a:extLst>
                    <a:ext uri="{FF2B5EF4-FFF2-40B4-BE49-F238E27FC236}">
                      <a16:creationId xmlns:a16="http://schemas.microsoft.com/office/drawing/2014/main" id="{473091FC-E400-4034-BE2D-86A15DEB9F09}"/>
                    </a:ext>
                  </a:extLst>
                </p:cNvPr>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19" name="矩形 418">
                  <a:extLst>
                    <a:ext uri="{FF2B5EF4-FFF2-40B4-BE49-F238E27FC236}">
                      <a16:creationId xmlns:a16="http://schemas.microsoft.com/office/drawing/2014/main" id="{BA57E376-DBD5-4D20-8010-AC5826D12C97}"/>
                    </a:ext>
                  </a:extLst>
                </p:cNvPr>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20" name="矩形 419">
                  <a:extLst>
                    <a:ext uri="{FF2B5EF4-FFF2-40B4-BE49-F238E27FC236}">
                      <a16:creationId xmlns:a16="http://schemas.microsoft.com/office/drawing/2014/main" id="{852F120D-A8A3-4174-8F66-D8ABF0168635}"/>
                    </a:ext>
                  </a:extLst>
                </p:cNvPr>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21" name="矩形 420">
                  <a:extLst>
                    <a:ext uri="{FF2B5EF4-FFF2-40B4-BE49-F238E27FC236}">
                      <a16:creationId xmlns:a16="http://schemas.microsoft.com/office/drawing/2014/main" id="{F3468F64-394F-4716-A836-0100BEA6BD2A}"/>
                    </a:ext>
                  </a:extLst>
                </p:cNvPr>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22" name="矩形 421">
                  <a:extLst>
                    <a:ext uri="{FF2B5EF4-FFF2-40B4-BE49-F238E27FC236}">
                      <a16:creationId xmlns:a16="http://schemas.microsoft.com/office/drawing/2014/main" id="{33279DBA-7C6A-4D2E-B807-3D57062DCB76}"/>
                    </a:ext>
                  </a:extLst>
                </p:cNvPr>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423" name="矩形 422">
                  <a:extLst>
                    <a:ext uri="{FF2B5EF4-FFF2-40B4-BE49-F238E27FC236}">
                      <a16:creationId xmlns:a16="http://schemas.microsoft.com/office/drawing/2014/main" id="{12CED228-F32A-430A-96FD-3A8340CDDCF9}"/>
                    </a:ext>
                  </a:extLst>
                </p:cNvPr>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424" name="矩形 423">
                  <a:extLst>
                    <a:ext uri="{FF2B5EF4-FFF2-40B4-BE49-F238E27FC236}">
                      <a16:creationId xmlns:a16="http://schemas.microsoft.com/office/drawing/2014/main" id="{4931F82B-8F08-4EC4-8050-AC5C0C531347}"/>
                    </a:ext>
                  </a:extLst>
                </p:cNvPr>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425" name="矩形 424">
                  <a:extLst>
                    <a:ext uri="{FF2B5EF4-FFF2-40B4-BE49-F238E27FC236}">
                      <a16:creationId xmlns:a16="http://schemas.microsoft.com/office/drawing/2014/main" id="{B9932B64-7CED-4177-B76F-431E831D1D56}"/>
                    </a:ext>
                  </a:extLst>
                </p:cNvPr>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426" name="矩形 425">
                  <a:extLst>
                    <a:ext uri="{FF2B5EF4-FFF2-40B4-BE49-F238E27FC236}">
                      <a16:creationId xmlns:a16="http://schemas.microsoft.com/office/drawing/2014/main" id="{1222E2C7-8441-4BAB-B15F-A8BD44E86D11}"/>
                    </a:ext>
                  </a:extLst>
                </p:cNvPr>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427" name="矩形 426">
                  <a:extLst>
                    <a:ext uri="{FF2B5EF4-FFF2-40B4-BE49-F238E27FC236}">
                      <a16:creationId xmlns:a16="http://schemas.microsoft.com/office/drawing/2014/main" id="{B3BD35C1-4BA9-4B5D-9F6F-F778CD47B3DF}"/>
                    </a:ext>
                  </a:extLst>
                </p:cNvPr>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grpSp>
          <p:sp>
            <p:nvSpPr>
              <p:cNvPr id="433" name="矩形 432">
                <a:extLst>
                  <a:ext uri="{FF2B5EF4-FFF2-40B4-BE49-F238E27FC236}">
                    <a16:creationId xmlns:a16="http://schemas.microsoft.com/office/drawing/2014/main" id="{D38E3B9B-516B-4F2A-881E-804CA0E97224}"/>
                  </a:ext>
                </a:extLst>
              </p:cNvPr>
              <p:cNvSpPr/>
              <p:nvPr/>
            </p:nvSpPr>
            <p:spPr bwMode="auto">
              <a:xfrm>
                <a:off x="9618683" y="5530601"/>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grpSp>
        <p:grpSp>
          <p:nvGrpSpPr>
            <p:cNvPr id="315" name="组合 314">
              <a:extLst>
                <a:ext uri="{FF2B5EF4-FFF2-40B4-BE49-F238E27FC236}">
                  <a16:creationId xmlns:a16="http://schemas.microsoft.com/office/drawing/2014/main" id="{1EC878A1-40E8-49A1-9722-791FFC9E7898}"/>
                </a:ext>
              </a:extLst>
            </p:cNvPr>
            <p:cNvGrpSpPr/>
            <p:nvPr/>
          </p:nvGrpSpPr>
          <p:grpSpPr>
            <a:xfrm>
              <a:off x="1593519" y="3943658"/>
              <a:ext cx="7869018" cy="1030336"/>
              <a:chOff x="1593519" y="3943658"/>
              <a:chExt cx="7869018" cy="1030336"/>
            </a:xfrm>
          </p:grpSpPr>
          <p:cxnSp>
            <p:nvCxnSpPr>
              <p:cNvPr id="316" name="直接箭头连接符 315">
                <a:extLst>
                  <a:ext uri="{FF2B5EF4-FFF2-40B4-BE49-F238E27FC236}">
                    <a16:creationId xmlns:a16="http://schemas.microsoft.com/office/drawing/2014/main" id="{D08B84ED-82D8-49A9-AE71-AF7833FF2D39}"/>
                  </a:ext>
                </a:extLst>
              </p:cNvPr>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a:extLst>
                  <a:ext uri="{FF2B5EF4-FFF2-40B4-BE49-F238E27FC236}">
                    <a16:creationId xmlns:a16="http://schemas.microsoft.com/office/drawing/2014/main" id="{7D0A29F7-FEB0-4102-83EF-7112D768EC2C}"/>
                  </a:ext>
                </a:extLst>
              </p:cNvPr>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a:extLst>
                  <a:ext uri="{FF2B5EF4-FFF2-40B4-BE49-F238E27FC236}">
                    <a16:creationId xmlns:a16="http://schemas.microsoft.com/office/drawing/2014/main" id="{D39B463C-C173-4B2A-B76D-8684C2FDAF5B}"/>
                  </a:ext>
                </a:extLst>
              </p:cNvPr>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a:extLst>
                  <a:ext uri="{FF2B5EF4-FFF2-40B4-BE49-F238E27FC236}">
                    <a16:creationId xmlns:a16="http://schemas.microsoft.com/office/drawing/2014/main" id="{F63E6E1C-4028-4A2A-B713-EC8A01CF8857}"/>
                  </a:ext>
                </a:extLst>
              </p:cNvPr>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a:extLst>
                  <a:ext uri="{FF2B5EF4-FFF2-40B4-BE49-F238E27FC236}">
                    <a16:creationId xmlns:a16="http://schemas.microsoft.com/office/drawing/2014/main" id="{31805669-7BD5-4C14-B38B-1BC674CF5BC6}"/>
                  </a:ext>
                </a:extLst>
              </p:cNvPr>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a:extLst>
                  <a:ext uri="{FF2B5EF4-FFF2-40B4-BE49-F238E27FC236}">
                    <a16:creationId xmlns:a16="http://schemas.microsoft.com/office/drawing/2014/main" id="{4739C702-0910-484D-8B13-98503789F95E}"/>
                  </a:ext>
                </a:extLst>
              </p:cNvPr>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10539E13-AF38-413B-A569-90C6E39CEF60}"/>
                  </a:ext>
                </a:extLst>
              </p:cNvPr>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E4CEC9F2-EB37-4D47-AC4F-35D4127BC343}"/>
                  </a:ext>
                </a:extLst>
              </p:cNvPr>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a:extLst>
                  <a:ext uri="{FF2B5EF4-FFF2-40B4-BE49-F238E27FC236}">
                    <a16:creationId xmlns:a16="http://schemas.microsoft.com/office/drawing/2014/main" id="{7AA5440E-C8B3-4B8E-B108-E76AF91F540C}"/>
                  </a:ext>
                </a:extLst>
              </p:cNvPr>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a:extLst>
                  <a:ext uri="{FF2B5EF4-FFF2-40B4-BE49-F238E27FC236}">
                    <a16:creationId xmlns:a16="http://schemas.microsoft.com/office/drawing/2014/main" id="{D3768A68-FED4-445E-A953-1E2C903EFC5F}"/>
                  </a:ext>
                </a:extLst>
              </p:cNvPr>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a:extLst>
                  <a:ext uri="{FF2B5EF4-FFF2-40B4-BE49-F238E27FC236}">
                    <a16:creationId xmlns:a16="http://schemas.microsoft.com/office/drawing/2014/main" id="{A0DD6435-1B38-4237-9478-01BC8B0A3076}"/>
                  </a:ext>
                </a:extLst>
              </p:cNvPr>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a:extLst>
                  <a:ext uri="{FF2B5EF4-FFF2-40B4-BE49-F238E27FC236}">
                    <a16:creationId xmlns:a16="http://schemas.microsoft.com/office/drawing/2014/main" id="{75A74BCC-6830-490D-A167-76585F6EAFAF}"/>
                  </a:ext>
                </a:extLst>
              </p:cNvPr>
              <p:cNvGrpSpPr/>
              <p:nvPr/>
            </p:nvGrpSpPr>
            <p:grpSpPr>
              <a:xfrm>
                <a:off x="1593519" y="3943658"/>
                <a:ext cx="6987258" cy="656951"/>
                <a:chOff x="1593519" y="3943658"/>
                <a:chExt cx="6987258" cy="656951"/>
              </a:xfrm>
            </p:grpSpPr>
            <p:sp>
              <p:nvSpPr>
                <p:cNvPr id="352" name="文本框 351">
                  <a:extLst>
                    <a:ext uri="{FF2B5EF4-FFF2-40B4-BE49-F238E27FC236}">
                      <a16:creationId xmlns:a16="http://schemas.microsoft.com/office/drawing/2014/main" id="{CAF82FA7-2E67-479A-8193-7D1D5DAFC5BE}"/>
                    </a:ext>
                  </a:extLst>
                </p:cNvPr>
                <p:cNvSpPr txBox="1"/>
                <p:nvPr/>
              </p:nvSpPr>
              <p:spPr>
                <a:xfrm>
                  <a:off x="1593519" y="4303335"/>
                  <a:ext cx="553357"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a:extLst>
                    <a:ext uri="{FF2B5EF4-FFF2-40B4-BE49-F238E27FC236}">
                      <a16:creationId xmlns:a16="http://schemas.microsoft.com/office/drawing/2014/main" id="{167DCF7E-459C-425D-9127-18604DC6019B}"/>
                    </a:ext>
                  </a:extLst>
                </p:cNvPr>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a:extLst>
                    <a:ext uri="{FF2B5EF4-FFF2-40B4-BE49-F238E27FC236}">
                      <a16:creationId xmlns:a16="http://schemas.microsoft.com/office/drawing/2014/main" id="{A93642BE-3DD3-438A-A3BD-23FA41FD46F4}"/>
                    </a:ext>
                  </a:extLst>
                </p:cNvPr>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a:extLst>
                    <a:ext uri="{FF2B5EF4-FFF2-40B4-BE49-F238E27FC236}">
                      <a16:creationId xmlns:a16="http://schemas.microsoft.com/office/drawing/2014/main" id="{C754D087-6EB9-4EA1-BA09-307FDB58742C}"/>
                    </a:ext>
                  </a:extLst>
                </p:cNvPr>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a:extLst>
                    <a:ext uri="{FF2B5EF4-FFF2-40B4-BE49-F238E27FC236}">
                      <a16:creationId xmlns:a16="http://schemas.microsoft.com/office/drawing/2014/main" id="{DB319A42-7700-4632-99C9-25257EB0BC97}"/>
                    </a:ext>
                  </a:extLst>
                </p:cNvPr>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a:extLst>
                    <a:ext uri="{FF2B5EF4-FFF2-40B4-BE49-F238E27FC236}">
                      <a16:creationId xmlns:a16="http://schemas.microsoft.com/office/drawing/2014/main" id="{773882C2-C480-4F20-B86A-3C9141E2769E}"/>
                    </a:ext>
                  </a:extLst>
                </p:cNvPr>
                <p:cNvSpPr txBox="1"/>
                <p:nvPr/>
              </p:nvSpPr>
              <p:spPr>
                <a:xfrm>
                  <a:off x="4362285" y="3943658"/>
                  <a:ext cx="639919"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C897F62-3A6E-4D8E-A57F-48E469172DC2}"/>
                    </a:ext>
                  </a:extLst>
                </p:cNvPr>
                <p:cNvSpPr txBox="1"/>
                <p:nvPr/>
              </p:nvSpPr>
              <p:spPr>
                <a:xfrm>
                  <a:off x="5038794" y="3943658"/>
                  <a:ext cx="393056"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a:extLst>
                    <a:ext uri="{FF2B5EF4-FFF2-40B4-BE49-F238E27FC236}">
                      <a16:creationId xmlns:a16="http://schemas.microsoft.com/office/drawing/2014/main" id="{91457E78-B265-4ED3-B755-171B81AB9FAC}"/>
                    </a:ext>
                  </a:extLst>
                </p:cNvPr>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a:extLst>
                    <a:ext uri="{FF2B5EF4-FFF2-40B4-BE49-F238E27FC236}">
                      <a16:creationId xmlns:a16="http://schemas.microsoft.com/office/drawing/2014/main" id="{574B1909-86C9-44D1-8AA0-3EB78F1599CF}"/>
                    </a:ext>
                  </a:extLst>
                </p:cNvPr>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a:extLst>
                    <a:ext uri="{FF2B5EF4-FFF2-40B4-BE49-F238E27FC236}">
                      <a16:creationId xmlns:a16="http://schemas.microsoft.com/office/drawing/2014/main" id="{F5A70173-DD09-4C04-BD5C-F763B2463C03}"/>
                    </a:ext>
                  </a:extLst>
                </p:cNvPr>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a:extLst>
                    <a:ext uri="{FF2B5EF4-FFF2-40B4-BE49-F238E27FC236}">
                      <a16:creationId xmlns:a16="http://schemas.microsoft.com/office/drawing/2014/main" id="{7AD0D8B6-01EA-4394-AA96-4295393B13BC}"/>
                    </a:ext>
                  </a:extLst>
                </p:cNvPr>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a:extLst>
                    <a:ext uri="{FF2B5EF4-FFF2-40B4-BE49-F238E27FC236}">
                      <a16:creationId xmlns:a16="http://schemas.microsoft.com/office/drawing/2014/main" id="{E831EDFB-3C7E-4A8B-82C4-F1253CD44D08}"/>
                    </a:ext>
                  </a:extLst>
                </p:cNvPr>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a:extLst>
                    <a:ext uri="{FF2B5EF4-FFF2-40B4-BE49-F238E27FC236}">
                      <a16:creationId xmlns:a16="http://schemas.microsoft.com/office/drawing/2014/main" id="{FF90759C-9A86-4C07-8B3E-B9ED684B256D}"/>
                    </a:ext>
                  </a:extLst>
                </p:cNvPr>
                <p:cNvSpPr txBox="1"/>
                <p:nvPr/>
              </p:nvSpPr>
              <p:spPr>
                <a:xfrm>
                  <a:off x="4096598" y="4303335"/>
                  <a:ext cx="506870" cy="296556"/>
                </a:xfrm>
                <a:prstGeom prst="rect">
                  <a:avLst/>
                </a:prstGeom>
                <a:noFill/>
              </p:spPr>
              <p:txBody>
                <a:bodyPr wrap="none" rtlCol="0">
                  <a:spAutoFit/>
                </a:bodyPr>
                <a:lstStyle>
                  <a:defPPr>
                    <a:defRPr lang="zh-CN"/>
                  </a:defPPr>
                  <a:lvl1pPr>
                    <a:defRPr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a:extLst>
                    <a:ext uri="{FF2B5EF4-FFF2-40B4-BE49-F238E27FC236}">
                      <a16:creationId xmlns:a16="http://schemas.microsoft.com/office/drawing/2014/main" id="{3DAA8126-83C0-4BB3-9D04-8D2E3CB46302}"/>
                    </a:ext>
                  </a:extLst>
                </p:cNvPr>
                <p:cNvSpPr txBox="1"/>
                <p:nvPr/>
              </p:nvSpPr>
              <p:spPr>
                <a:xfrm>
                  <a:off x="4664018" y="4303335"/>
                  <a:ext cx="516488" cy="296556"/>
                </a:xfrm>
                <a:prstGeom prst="rect">
                  <a:avLst/>
                </a:prstGeom>
                <a:noFill/>
              </p:spPr>
              <p:txBody>
                <a:bodyPr wrap="none" rtlCol="0">
                  <a:spAutoFit/>
                </a:bodyPr>
                <a:lstStyle/>
                <a:p>
                  <a:r>
                    <a:rPr lang="en-US" altLang="zh-CN" sz="1327"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a:extLst>
                    <a:ext uri="{FF2B5EF4-FFF2-40B4-BE49-F238E27FC236}">
                      <a16:creationId xmlns:a16="http://schemas.microsoft.com/office/drawing/2014/main" id="{AFDD32F8-C7BC-489E-848D-B8E501911BD0}"/>
                    </a:ext>
                  </a:extLst>
                </p:cNvPr>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a:extLst>
                    <a:ext uri="{FF2B5EF4-FFF2-40B4-BE49-F238E27FC236}">
                      <a16:creationId xmlns:a16="http://schemas.microsoft.com/office/drawing/2014/main" id="{1F8ACBE8-C500-4A76-A470-A1A4DFECDCEE}"/>
                    </a:ext>
                  </a:extLst>
                </p:cNvPr>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a:extLst>
                    <a:ext uri="{FF2B5EF4-FFF2-40B4-BE49-F238E27FC236}">
                      <a16:creationId xmlns:a16="http://schemas.microsoft.com/office/drawing/2014/main" id="{E46B3300-8BF4-4066-B307-A799DA28706E}"/>
                    </a:ext>
                  </a:extLst>
                </p:cNvPr>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a:extLst>
                    <a:ext uri="{FF2B5EF4-FFF2-40B4-BE49-F238E27FC236}">
                      <a16:creationId xmlns:a16="http://schemas.microsoft.com/office/drawing/2014/main" id="{C770CD14-842B-4981-BCA2-50E3C9347AC0}"/>
                    </a:ext>
                  </a:extLst>
                </p:cNvPr>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a:extLst>
                    <a:ext uri="{FF2B5EF4-FFF2-40B4-BE49-F238E27FC236}">
                      <a16:creationId xmlns:a16="http://schemas.microsoft.com/office/drawing/2014/main" id="{3CF8015B-23AA-49B3-934A-0C879F5210F7}"/>
                    </a:ext>
                  </a:extLst>
                </p:cNvPr>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a:extLst>
                    <a:ext uri="{FF2B5EF4-FFF2-40B4-BE49-F238E27FC236}">
                      <a16:creationId xmlns:a16="http://schemas.microsoft.com/office/drawing/2014/main" id="{56CA7DAC-F1F9-4D7B-A892-176C5EDDE024}"/>
                    </a:ext>
                  </a:extLst>
                </p:cNvPr>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a:extLst>
                    <a:ext uri="{FF2B5EF4-FFF2-40B4-BE49-F238E27FC236}">
                      <a16:creationId xmlns:a16="http://schemas.microsoft.com/office/drawing/2014/main" id="{C0B549BC-7739-4D2F-999F-C6E87C800B69}"/>
                    </a:ext>
                  </a:extLst>
                </p:cNvPr>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a:extLst>
                    <a:ext uri="{FF2B5EF4-FFF2-40B4-BE49-F238E27FC236}">
                      <a16:creationId xmlns:a16="http://schemas.microsoft.com/office/drawing/2014/main" id="{4CC8B249-B8EB-4359-B0FC-B3BDDF05D5E1}"/>
                    </a:ext>
                  </a:extLst>
                </p:cNvPr>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a:extLst>
                  <a:ext uri="{FF2B5EF4-FFF2-40B4-BE49-F238E27FC236}">
                    <a16:creationId xmlns:a16="http://schemas.microsoft.com/office/drawing/2014/main" id="{9F0C0A7C-C219-4F6F-B103-27EB2CB8CE03}"/>
                  </a:ext>
                </a:extLst>
              </p:cNvPr>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a:extLst>
                  <a:ext uri="{FF2B5EF4-FFF2-40B4-BE49-F238E27FC236}">
                    <a16:creationId xmlns:a16="http://schemas.microsoft.com/office/drawing/2014/main" id="{FE6B95CA-0F4F-4991-9D09-CAAC14E24401}"/>
                  </a:ext>
                </a:extLst>
              </p:cNvPr>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a:extLst>
                  <a:ext uri="{FF2B5EF4-FFF2-40B4-BE49-F238E27FC236}">
                    <a16:creationId xmlns:a16="http://schemas.microsoft.com/office/drawing/2014/main" id="{64C4406D-70C9-453D-A69B-E0620B6172E6}"/>
                  </a:ext>
                </a:extLst>
              </p:cNvPr>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2940463C-ACD7-426B-9EFB-513290F8ABA1}"/>
                  </a:ext>
                </a:extLst>
              </p:cNvPr>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a:extLst>
                  <a:ext uri="{FF2B5EF4-FFF2-40B4-BE49-F238E27FC236}">
                    <a16:creationId xmlns:a16="http://schemas.microsoft.com/office/drawing/2014/main" id="{BA00D0FF-9341-4398-A269-1291EB31173A}"/>
                  </a:ext>
                </a:extLst>
              </p:cNvPr>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a:extLst>
                  <a:ext uri="{FF2B5EF4-FFF2-40B4-BE49-F238E27FC236}">
                    <a16:creationId xmlns:a16="http://schemas.microsoft.com/office/drawing/2014/main" id="{CD607B83-66E5-45CD-B7DD-A4B22909B2B3}"/>
                  </a:ext>
                </a:extLst>
              </p:cNvPr>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a:extLst>
                  <a:ext uri="{FF2B5EF4-FFF2-40B4-BE49-F238E27FC236}">
                    <a16:creationId xmlns:a16="http://schemas.microsoft.com/office/drawing/2014/main" id="{31789253-5673-491A-AB0A-8D8183A154C0}"/>
                  </a:ext>
                </a:extLst>
              </p:cNvPr>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74522E5E-89B8-4488-A1E8-AFE40A7CDCD8}"/>
                  </a:ext>
                </a:extLst>
              </p:cNvPr>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6327C05C-9BCC-4C81-AF80-0F5E28720717}"/>
                  </a:ext>
                </a:extLst>
              </p:cNvPr>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4B6BC2E6-7B8A-4C83-8FD2-0E490CD52559}"/>
                  </a:ext>
                </a:extLst>
              </p:cNvPr>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D626208B-2CA0-425D-83D3-4B5B9200B500}"/>
                  </a:ext>
                </a:extLst>
              </p:cNvPr>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a:extLst>
                  <a:ext uri="{FF2B5EF4-FFF2-40B4-BE49-F238E27FC236}">
                    <a16:creationId xmlns:a16="http://schemas.microsoft.com/office/drawing/2014/main" id="{BDCA134F-3DB1-4F56-8B32-03B9E7A4710A}"/>
                  </a:ext>
                </a:extLst>
              </p:cNvPr>
              <p:cNvGrpSpPr/>
              <p:nvPr/>
            </p:nvGrpSpPr>
            <p:grpSpPr>
              <a:xfrm>
                <a:off x="8401786" y="3943659"/>
                <a:ext cx="1060751" cy="1025994"/>
                <a:chOff x="8929458" y="4461114"/>
                <a:chExt cx="1118761" cy="1082103"/>
              </a:xfrm>
            </p:grpSpPr>
            <p:cxnSp>
              <p:nvCxnSpPr>
                <p:cNvPr id="348" name="直接箭头连接符 347">
                  <a:extLst>
                    <a:ext uri="{FF2B5EF4-FFF2-40B4-BE49-F238E27FC236}">
                      <a16:creationId xmlns:a16="http://schemas.microsoft.com/office/drawing/2014/main" id="{CEAF6FB1-6DA0-4FB5-AD6E-4BE9949D686A}"/>
                    </a:ext>
                  </a:extLst>
                </p:cNvPr>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a:extLst>
                    <a:ext uri="{FF2B5EF4-FFF2-40B4-BE49-F238E27FC236}">
                      <a16:creationId xmlns:a16="http://schemas.microsoft.com/office/drawing/2014/main" id="{3D48FFA2-5199-4074-BB11-CCD7EC509BB3}"/>
                    </a:ext>
                  </a:extLst>
                </p:cNvPr>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a:extLst>
                    <a:ext uri="{FF2B5EF4-FFF2-40B4-BE49-F238E27FC236}">
                      <a16:creationId xmlns:a16="http://schemas.microsoft.com/office/drawing/2014/main" id="{15E6FB8B-4CA3-4D25-8F95-F3ACD2B2E714}"/>
                    </a:ext>
                  </a:extLst>
                </p:cNvPr>
                <p:cNvSpPr txBox="1"/>
                <p:nvPr/>
              </p:nvSpPr>
              <p:spPr>
                <a:xfrm>
                  <a:off x="8929458" y="4840461"/>
                  <a:ext cx="419624" cy="312774"/>
                </a:xfrm>
                <a:prstGeom prst="rect">
                  <a:avLst/>
                </a:prstGeom>
                <a:noFill/>
              </p:spPr>
              <p:txBody>
                <a:bodyPr wrap="none" rtlCol="0">
                  <a:spAutoFit/>
                </a:bodyPr>
                <a:lstStyle/>
                <a:p>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a:extLst>
                    <a:ext uri="{FF2B5EF4-FFF2-40B4-BE49-F238E27FC236}">
                      <a16:creationId xmlns:a16="http://schemas.microsoft.com/office/drawing/2014/main" id="{A738F677-09D7-428C-A8B5-3FDC6CFCA2A6}"/>
                    </a:ext>
                  </a:extLst>
                </p:cNvPr>
                <p:cNvSpPr txBox="1"/>
                <p:nvPr/>
              </p:nvSpPr>
              <p:spPr>
                <a:xfrm>
                  <a:off x="9137648"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a:extLst>
                    <a:ext uri="{FF2B5EF4-FFF2-40B4-BE49-F238E27FC236}">
                      <a16:creationId xmlns:a16="http://schemas.microsoft.com/office/drawing/2014/main" id="{A738F677-09D7-428C-A8B5-3FDC6CFCA2A6}"/>
                    </a:ext>
                  </a:extLst>
                </p:cNvPr>
                <p:cNvSpPr txBox="1"/>
                <p:nvPr/>
              </p:nvSpPr>
              <p:spPr>
                <a:xfrm>
                  <a:off x="9537569" y="4834633"/>
                  <a:ext cx="510650" cy="312774"/>
                </a:xfrm>
                <a:prstGeom prst="rect">
                  <a:avLst/>
                </a:prstGeom>
                <a:noFill/>
              </p:spPr>
              <p:txBody>
                <a:bodyPr wrap="none" rtlCol="0">
                  <a:spAutoFit/>
                </a:bodyPr>
                <a:lstStyle/>
                <a:p>
                  <a:r>
                    <a:rPr lang="en-US" altLang="zh-CN" sz="1327"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7" b="1" baseline="-25000">
                    <a:solidFill>
                      <a:srgbClr val="C55A11"/>
                    </a:solidFill>
                    <a:latin typeface="Segoe UI" panose="020B0502040204020203" pitchFamily="34" charset="0"/>
                    <a:cs typeface="Segoe UI" panose="020B0502040204020203" pitchFamily="34" charset="0"/>
                  </a:endParaRPr>
                </a:p>
              </p:txBody>
            </p:sp>
          </p:grpSp>
          <p:cxnSp>
            <p:nvCxnSpPr>
              <p:cNvPr id="342" name="直接箭头连接符 341">
                <a:extLst>
                  <a:ext uri="{FF2B5EF4-FFF2-40B4-BE49-F238E27FC236}">
                    <a16:creationId xmlns:a16="http://schemas.microsoft.com/office/drawing/2014/main" id="{8FA93CBE-0AFE-48E4-BF89-4C1A76FE10E3}"/>
                  </a:ext>
                </a:extLst>
              </p:cNvPr>
              <p:cNvCxnSpPr/>
              <p:nvPr/>
            </p:nvCxnSpPr>
            <p:spPr>
              <a:xfrm flipV="1">
                <a:off x="9215793" y="4599891"/>
                <a:ext cx="0" cy="374103"/>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432" name="矩形 431">
            <a:extLst>
              <a:ext uri="{FF2B5EF4-FFF2-40B4-BE49-F238E27FC236}">
                <a16:creationId xmlns:a16="http://schemas.microsoft.com/office/drawing/2014/main" id="{9A3B4A84-DD08-4CC3-8148-E2208BEC2E07}"/>
              </a:ext>
            </a:extLst>
          </p:cNvPr>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68290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微指令地址形成方法</a:t>
            </a:r>
          </a:p>
        </p:txBody>
      </p:sp>
      <p:sp>
        <p:nvSpPr>
          <p:cNvPr id="4" name="TextBox 24"/>
          <p:cNvSpPr txBox="1"/>
          <p:nvPr/>
        </p:nvSpPr>
        <p:spPr>
          <a:xfrm>
            <a:off x="1241060" y="1173614"/>
            <a:ext cx="4854940" cy="1296509"/>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下地址字段法  </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微指令长，控存容量大</a:t>
            </a:r>
            <a:endParaRPr lang="en-US" altLang="zh-CN" sz="2275" b="1" dirty="0">
              <a:solidFill>
                <a:schemeClr val="accent1">
                  <a:lumMod val="60000"/>
                  <a:lumOff val="4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95" name="TextBox 24"/>
          <p:cNvSpPr txBox="1"/>
          <p:nvPr/>
        </p:nvSpPr>
        <p:spPr>
          <a:xfrm>
            <a:off x="7076344" y="1361503"/>
            <a:ext cx="3387047" cy="555024"/>
          </a:xfrm>
          <a:prstGeom prst="rect">
            <a:avLst/>
          </a:prstGeom>
          <a:noFill/>
          <a:ln>
            <a:noFill/>
          </a:ln>
        </p:spPr>
        <p:txBody>
          <a:bodyPr wrap="square" rtlCol="0">
            <a:spAutoFit/>
          </a:bodyPr>
          <a:lstStyle/>
          <a:p>
            <a:pPr>
              <a:lnSpc>
                <a:spcPct val="150000"/>
              </a:lnSpc>
              <a:spcBef>
                <a:spcPts val="569"/>
              </a:spcBef>
              <a:spcAft>
                <a:spcPts val="569"/>
              </a:spcAft>
              <a:buClr>
                <a:srgbClr val="FFC000"/>
              </a:buClr>
            </a:pPr>
            <a:endParaRPr lang="en-US" altLang="zh-CN" sz="227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96" name="TextBox 24"/>
          <p:cNvSpPr txBox="1"/>
          <p:nvPr/>
        </p:nvSpPr>
        <p:spPr>
          <a:xfrm>
            <a:off x="7235275" y="1137904"/>
            <a:ext cx="4537308" cy="1296509"/>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mn-ea"/>
                <a:cs typeface="Segoe UI Black" panose="020B0A02040204020203" pitchFamily="34" charset="0"/>
                <a:sym typeface="Arial" panose="020B0604020202020204" pitchFamily="34" charset="0"/>
              </a:rPr>
              <a:t>计数器法  </a:t>
            </a:r>
            <a:r>
              <a:rPr lang="zh-CN" altLang="zh-CN" sz="2275" b="1" kern="0" dirty="0">
                <a:solidFill>
                  <a:prstClr val="black"/>
                </a:solidFill>
                <a:latin typeface="+mn-ea"/>
                <a:cs typeface="Segoe UI Black" panose="020B0A02040204020203" pitchFamily="34" charset="0"/>
              </a:rPr>
              <a:t> μ</a:t>
            </a:r>
            <a:r>
              <a:rPr lang="en-US" altLang="zh-CN" sz="2275" b="1" dirty="0">
                <a:latin typeface="+mn-ea"/>
                <a:cs typeface="Segoe UI Black" panose="020B0A02040204020203" pitchFamily="34" charset="0"/>
                <a:sym typeface="Arial" panose="020B0604020202020204" pitchFamily="34" charset="0"/>
              </a:rPr>
              <a:t>PC</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solidFill>
                  <a:srgbClr val="0066FF"/>
                </a:solidFill>
                <a:latin typeface="+mn-ea"/>
                <a:cs typeface="Segoe UI Black" panose="020B0A02040204020203" pitchFamily="34" charset="0"/>
                <a:sym typeface="Arial" panose="020B0604020202020204" pitchFamily="34" charset="0"/>
              </a:rPr>
              <a:t>微指令短，需要加法器</a:t>
            </a:r>
            <a:r>
              <a:rPr lang="en-US" altLang="zh-CN" sz="2275" b="1" dirty="0">
                <a:latin typeface="+mn-ea"/>
                <a:cs typeface="Segoe UI Black" panose="020B0A02040204020203" pitchFamily="34" charset="0"/>
                <a:sym typeface="Arial" panose="020B0604020202020204" pitchFamily="34" charset="0"/>
              </a:rPr>
              <a:t>  </a:t>
            </a:r>
            <a:endParaRPr lang="en-US" altLang="zh-CN" sz="2275" b="1" dirty="0">
              <a:solidFill>
                <a:schemeClr val="accent1">
                  <a:lumMod val="60000"/>
                  <a:lumOff val="40000"/>
                </a:schemeClr>
              </a:solidFill>
              <a:latin typeface="+mn-ea"/>
              <a:cs typeface="Segoe UI Black" panose="020B0A02040204020203" pitchFamily="34" charset="0"/>
              <a:sym typeface="Arial" panose="020B0604020202020204" pitchFamily="34" charset="0"/>
            </a:endParaRPr>
          </a:p>
        </p:txBody>
      </p:sp>
      <p:grpSp>
        <p:nvGrpSpPr>
          <p:cNvPr id="3" name="组合 2"/>
          <p:cNvGrpSpPr/>
          <p:nvPr/>
        </p:nvGrpSpPr>
        <p:grpSpPr>
          <a:xfrm>
            <a:off x="397397" y="2969166"/>
            <a:ext cx="5569926" cy="3009290"/>
            <a:chOff x="2300317" y="1150624"/>
            <a:chExt cx="8362528" cy="4518065"/>
          </a:xfrm>
        </p:grpSpPr>
        <p:sp>
          <p:nvSpPr>
            <p:cNvPr id="97" name="矩形 96"/>
            <p:cNvSpPr/>
            <p:nvPr/>
          </p:nvSpPr>
          <p:spPr>
            <a:xfrm>
              <a:off x="8139249" y="1875689"/>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400" b="1" kern="0">
                  <a:solidFill>
                    <a:schemeClr val="bg1"/>
                  </a:solidFill>
                  <a:latin typeface="微软雅黑" panose="020B0503020204020204" pitchFamily="34" charset="-122"/>
                  <a:ea typeface="微软雅黑" panose="020B0503020204020204" pitchFamily="34" charset="-122"/>
                </a:rPr>
                <a:t>控制</a:t>
              </a:r>
              <a:endParaRPr lang="en-US" altLang="zh-CN" sz="1400" b="1" kern="0">
                <a:solidFill>
                  <a:schemeClr val="bg1"/>
                </a:solidFill>
                <a:latin typeface="微软雅黑" panose="020B0503020204020204" pitchFamily="34" charset="-122"/>
                <a:ea typeface="微软雅黑" panose="020B0503020204020204" pitchFamily="34" charset="-122"/>
              </a:endParaRPr>
            </a:p>
            <a:p>
              <a:pPr algn="ctr"/>
              <a:r>
                <a:rPr lang="zh-CN" altLang="en-US" sz="1400" b="1" kern="0">
                  <a:solidFill>
                    <a:schemeClr val="bg1"/>
                  </a:solidFill>
                  <a:latin typeface="微软雅黑" panose="020B0503020204020204" pitchFamily="34" charset="-122"/>
                  <a:ea typeface="微软雅黑" panose="020B0503020204020204" pitchFamily="34" charset="-122"/>
                </a:rPr>
                <a:t>存储器</a:t>
              </a:r>
              <a:endParaRPr lang="en-US" altLang="zh-CN" sz="1400" b="1" kern="0">
                <a:solidFill>
                  <a:schemeClr val="bg1"/>
                </a:solidFill>
                <a:latin typeface="微软雅黑" panose="020B0503020204020204" pitchFamily="34" charset="-122"/>
                <a:ea typeface="微软雅黑" panose="020B0503020204020204" pitchFamily="34" charset="-122"/>
              </a:endParaRPr>
            </a:p>
          </p:txBody>
        </p:sp>
        <p:cxnSp>
          <p:nvCxnSpPr>
            <p:cNvPr id="98" name="直接箭头连接符 97"/>
            <p:cNvCxnSpPr/>
            <p:nvPr/>
          </p:nvCxnSpPr>
          <p:spPr>
            <a:xfrm>
              <a:off x="10507269" y="2603628"/>
              <a:ext cx="0" cy="1848457"/>
            </a:xfrm>
            <a:prstGeom prst="straightConnector1">
              <a:avLst/>
            </a:prstGeom>
            <a:noFill/>
            <a:ln w="38100" cap="sq" cmpd="sng" algn="ctr">
              <a:solidFill>
                <a:sysClr val="windowText" lastClr="000000"/>
              </a:solidFill>
              <a:prstDash val="solid"/>
              <a:bevel/>
              <a:headEnd type="none"/>
              <a:tailEnd type="none" w="lg" len="lg"/>
            </a:ln>
            <a:effectLst/>
          </p:spPr>
        </p:cxnSp>
        <p:grpSp>
          <p:nvGrpSpPr>
            <p:cNvPr id="99" name="组合 98"/>
            <p:cNvGrpSpPr/>
            <p:nvPr/>
          </p:nvGrpSpPr>
          <p:grpSpPr>
            <a:xfrm>
              <a:off x="3223911" y="1150624"/>
              <a:ext cx="1825522" cy="1913927"/>
              <a:chOff x="3223911" y="1164364"/>
              <a:chExt cx="1825522" cy="1913927"/>
            </a:xfrm>
          </p:grpSpPr>
          <p:sp>
            <p:nvSpPr>
              <p:cNvPr id="100" name="矩形 99"/>
              <p:cNvSpPr/>
              <p:nvPr/>
            </p:nvSpPr>
            <p:spPr>
              <a:xfrm>
                <a:off x="3231252" y="210022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400" b="1" kern="0">
                    <a:solidFill>
                      <a:prstClr val="black"/>
                    </a:solidFill>
                    <a:latin typeface="微软雅黑" panose="020B0503020204020204" pitchFamily="34" charset="-122"/>
                    <a:ea typeface="微软雅黑" panose="020B0503020204020204" pitchFamily="34" charset="-122"/>
                  </a:rPr>
                  <a:t>地址</a:t>
                </a:r>
                <a:endParaRPr lang="en-US" altLang="zh-CN" sz="1400" b="1" kern="0">
                  <a:solidFill>
                    <a:prstClr val="black"/>
                  </a:solidFill>
                  <a:latin typeface="微软雅黑" panose="020B0503020204020204" pitchFamily="34" charset="-122"/>
                  <a:ea typeface="微软雅黑" panose="020B0503020204020204" pitchFamily="34" charset="-122"/>
                </a:endParaRPr>
              </a:p>
              <a:p>
                <a:pPr algn="ctr"/>
                <a:r>
                  <a:rPr lang="zh-CN" altLang="en-US" sz="1400" b="1" kern="0">
                    <a:solidFill>
                      <a:prstClr val="black"/>
                    </a:solidFill>
                    <a:latin typeface="微软雅黑" panose="020B0503020204020204" pitchFamily="34" charset="-122"/>
                    <a:ea typeface="微软雅黑" panose="020B0503020204020204" pitchFamily="34" charset="-122"/>
                  </a:rPr>
                  <a:t>转移逻辑</a:t>
                </a:r>
                <a:endParaRPr lang="en-US" altLang="zh-CN" sz="1400" b="1" kern="0">
                  <a:solidFill>
                    <a:prstClr val="black"/>
                  </a:solidFill>
                  <a:latin typeface="微软雅黑" panose="020B0503020204020204" pitchFamily="34" charset="-122"/>
                  <a:ea typeface="微软雅黑" panose="020B0503020204020204" pitchFamily="34" charset="-122"/>
                </a:endParaRPr>
              </a:p>
            </p:txBody>
          </p:sp>
          <p:sp>
            <p:nvSpPr>
              <p:cNvPr id="101" name="矩形 100"/>
              <p:cNvSpPr/>
              <p:nvPr/>
            </p:nvSpPr>
            <p:spPr>
              <a:xfrm>
                <a:off x="3223911" y="1164364"/>
                <a:ext cx="1825522" cy="374503"/>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2" name="直接箭头连接符 101"/>
              <p:cNvCxnSpPr/>
              <p:nvPr/>
            </p:nvCxnSpPr>
            <p:spPr>
              <a:xfrm>
                <a:off x="3940158"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3737141"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3534125"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454920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434619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4143174"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8" name="直接箭头连接符 107"/>
              <p:cNvCxnSpPr/>
              <p:nvPr/>
            </p:nvCxnSpPr>
            <p:spPr>
              <a:xfrm>
                <a:off x="475222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109" name="组合 108"/>
            <p:cNvGrpSpPr/>
            <p:nvPr/>
          </p:nvGrpSpPr>
          <p:grpSpPr>
            <a:xfrm>
              <a:off x="2300317" y="2222978"/>
              <a:ext cx="1827005" cy="369670"/>
              <a:chOff x="2300317" y="2247351"/>
              <a:chExt cx="1827005" cy="369670"/>
            </a:xfrm>
          </p:grpSpPr>
          <p:cxnSp>
            <p:nvCxnSpPr>
              <p:cNvPr id="110" name="直接箭头连接符 109"/>
              <p:cNvCxnSpPr/>
              <p:nvPr/>
            </p:nvCxnSpPr>
            <p:spPr>
              <a:xfrm>
                <a:off x="2419134" y="2581692"/>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11" name="矩形 110"/>
              <p:cNvSpPr/>
              <p:nvPr/>
            </p:nvSpPr>
            <p:spPr>
              <a:xfrm>
                <a:off x="2300317" y="2247351"/>
                <a:ext cx="1827005" cy="369670"/>
              </a:xfrm>
              <a:prstGeom prst="rect">
                <a:avLst/>
              </a:prstGeom>
            </p:spPr>
            <p:txBody>
              <a:bodyPr wrap="square">
                <a:spAutoFit/>
              </a:bodyPr>
              <a:lstStyle/>
              <a:p>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12" name="直接箭头连接符 111"/>
            <p:cNvCxnSpPr/>
            <p:nvPr/>
          </p:nvCxnSpPr>
          <p:spPr>
            <a:xfrm flipV="1">
              <a:off x="4626933" y="31053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13" name="直接箭头连接符 112"/>
            <p:cNvCxnSpPr>
              <a:endCxn id="97" idx="1"/>
            </p:cNvCxnSpPr>
            <p:nvPr/>
          </p:nvCxnSpPr>
          <p:spPr>
            <a:xfrm>
              <a:off x="7072522" y="25719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grpSp>
          <p:nvGrpSpPr>
            <p:cNvPr id="114" name="组合 113"/>
            <p:cNvGrpSpPr/>
            <p:nvPr/>
          </p:nvGrpSpPr>
          <p:grpSpPr>
            <a:xfrm>
              <a:off x="5040667" y="2264551"/>
              <a:ext cx="2343251" cy="374502"/>
              <a:chOff x="5040667" y="2320823"/>
              <a:chExt cx="2343251" cy="374502"/>
            </a:xfrm>
          </p:grpSpPr>
          <p:cxnSp>
            <p:nvCxnSpPr>
              <p:cNvPr id="115" name="直接箭头连接符 114"/>
              <p:cNvCxnSpPr>
                <a:stCxn id="100" idx="3"/>
                <a:endCxn id="140" idx="1"/>
              </p:cNvCxnSpPr>
              <p:nvPr/>
            </p:nvCxnSpPr>
            <p:spPr>
              <a:xfrm>
                <a:off x="5040667" y="2631788"/>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16" name="矩形 115"/>
              <p:cNvSpPr/>
              <p:nvPr/>
            </p:nvSpPr>
            <p:spPr>
              <a:xfrm>
                <a:off x="6018037" y="2320823"/>
                <a:ext cx="1365881" cy="374502"/>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17" name="组合 116"/>
            <p:cNvGrpSpPr/>
            <p:nvPr/>
          </p:nvGrpSpPr>
          <p:grpSpPr>
            <a:xfrm>
              <a:off x="3023423" y="4222373"/>
              <a:ext cx="4953899" cy="1446316"/>
              <a:chOff x="4501360" y="4268012"/>
              <a:chExt cx="4953899" cy="1446316"/>
            </a:xfrm>
          </p:grpSpPr>
          <p:sp>
            <p:nvSpPr>
              <p:cNvPr id="118" name="矩形 117"/>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00" b="1" kern="0">
                    <a:solidFill>
                      <a:prstClr val="black"/>
                    </a:solidFill>
                    <a:latin typeface="微软雅黑" panose="020B0503020204020204" pitchFamily="34" charset="-122"/>
                    <a:ea typeface="微软雅黑" panose="020B0503020204020204" pitchFamily="34" charset="-122"/>
                  </a:rPr>
                  <a:t>判别字段</a:t>
                </a:r>
                <a:endParaRPr lang="en-US" altLang="zh-CN" sz="1000" b="1" kern="0">
                  <a:solidFill>
                    <a:prstClr val="black"/>
                  </a:solidFill>
                  <a:latin typeface="微软雅黑" panose="020B0503020204020204" pitchFamily="34" charset="-122"/>
                  <a:ea typeface="微软雅黑" panose="020B0503020204020204" pitchFamily="34" charset="-122"/>
                </a:endParaRPr>
              </a:p>
            </p:txBody>
          </p:sp>
          <p:sp>
            <p:nvSpPr>
              <p:cNvPr id="119" name="矩形 118"/>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00" b="1" kern="0">
                    <a:solidFill>
                      <a:prstClr val="black"/>
                    </a:solidFill>
                    <a:latin typeface="微软雅黑" panose="020B0503020204020204" pitchFamily="34" charset="-122"/>
                    <a:ea typeface="微软雅黑" panose="020B0503020204020204" pitchFamily="34" charset="-122"/>
                  </a:rPr>
                  <a:t>微操作控制字段</a:t>
                </a:r>
                <a:endParaRPr lang="en-US" altLang="zh-CN" sz="1000" b="1" kern="0">
                  <a:solidFill>
                    <a:prstClr val="black"/>
                  </a:solidFill>
                  <a:latin typeface="微软雅黑" panose="020B0503020204020204" pitchFamily="34" charset="-122"/>
                  <a:ea typeface="微软雅黑" panose="020B0503020204020204" pitchFamily="34" charset="-122"/>
                </a:endParaRPr>
              </a:p>
            </p:txBody>
          </p:sp>
          <p:sp>
            <p:nvSpPr>
              <p:cNvPr id="120" name="矩形 119"/>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00" b="1" kern="0">
                    <a:solidFill>
                      <a:srgbClr val="FF0000"/>
                    </a:solidFill>
                    <a:latin typeface="微软雅黑" panose="020B0503020204020204" pitchFamily="34" charset="-122"/>
                    <a:ea typeface="微软雅黑" panose="020B0503020204020204" pitchFamily="34" charset="-122"/>
                  </a:rPr>
                  <a:t>下址字段</a:t>
                </a:r>
                <a:endParaRPr lang="en-US" altLang="zh-CN" sz="1000" b="1" kern="0">
                  <a:solidFill>
                    <a:srgbClr val="FF0000"/>
                  </a:solidFill>
                  <a:latin typeface="微软雅黑" panose="020B0503020204020204" pitchFamily="34" charset="-122"/>
                  <a:ea typeface="微软雅黑" panose="020B0503020204020204" pitchFamily="34" charset="-122"/>
                </a:endParaRPr>
              </a:p>
            </p:txBody>
          </p:sp>
          <p:grpSp>
            <p:nvGrpSpPr>
              <p:cNvPr id="121" name="组合 120"/>
              <p:cNvGrpSpPr/>
              <p:nvPr/>
            </p:nvGrpSpPr>
            <p:grpSpPr>
              <a:xfrm>
                <a:off x="8083318" y="4815440"/>
                <a:ext cx="1218095" cy="440763"/>
                <a:chOff x="5310190" y="4777775"/>
                <a:chExt cx="994439" cy="480046"/>
              </a:xfrm>
            </p:grpSpPr>
            <p:cxnSp>
              <p:nvCxnSpPr>
                <p:cNvPr id="131" name="直接箭头连接符 130"/>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4" name="直接箭头连接符 133"/>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5" name="直接箭头连接符 134"/>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6" name="直接箭头连接符 135"/>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7" name="直接箭头连接符 136"/>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22" name="矩形 121"/>
              <p:cNvSpPr/>
              <p:nvPr/>
            </p:nvSpPr>
            <p:spPr>
              <a:xfrm>
                <a:off x="7048104" y="5316418"/>
                <a:ext cx="2108234" cy="397910"/>
              </a:xfrm>
              <a:prstGeom prst="rect">
                <a:avLst/>
              </a:prstGeom>
            </p:spPr>
            <p:txBody>
              <a:bodyPr wrap="square">
                <a:spAutoFit/>
              </a:bodyPr>
              <a:lstStyle/>
              <a:p>
                <a:pPr algn="ctr"/>
                <a:r>
                  <a:rPr lang="zh-CN" altLang="en-US" sz="1100"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100"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矩形 122"/>
              <p:cNvSpPr/>
              <p:nvPr/>
            </p:nvSpPr>
            <p:spPr bwMode="auto">
              <a:xfrm>
                <a:off x="4501360" y="4268012"/>
                <a:ext cx="4953898"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2000">
                  <a:solidFill>
                    <a:schemeClr val="bg2">
                      <a:lumMod val="75000"/>
                    </a:schemeClr>
                  </a:solidFill>
                </a:endParaRPr>
              </a:p>
            </p:txBody>
          </p:sp>
          <p:grpSp>
            <p:nvGrpSpPr>
              <p:cNvPr id="124" name="组合 123"/>
              <p:cNvGrpSpPr/>
              <p:nvPr/>
            </p:nvGrpSpPr>
            <p:grpSpPr>
              <a:xfrm>
                <a:off x="6865224" y="4815440"/>
                <a:ext cx="1015079" cy="440763"/>
                <a:chOff x="5475930" y="4777775"/>
                <a:chExt cx="828699" cy="480046"/>
              </a:xfrm>
            </p:grpSpPr>
            <p:cxnSp>
              <p:nvCxnSpPr>
                <p:cNvPr id="125" name="直接箭头连接符 124"/>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6" name="直接箭头连接符 125"/>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7" name="直接箭头连接符 126"/>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30" name="直接箭头连接符 129"/>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grpSp>
          <p:nvGrpSpPr>
            <p:cNvPr id="138" name="组合 137"/>
            <p:cNvGrpSpPr/>
            <p:nvPr/>
          </p:nvGrpSpPr>
          <p:grpSpPr>
            <a:xfrm>
              <a:off x="5820688" y="1792077"/>
              <a:ext cx="1654828" cy="1456640"/>
              <a:chOff x="6792102" y="1861049"/>
              <a:chExt cx="1654828" cy="1456640"/>
            </a:xfrm>
          </p:grpSpPr>
          <p:cxnSp>
            <p:nvCxnSpPr>
              <p:cNvPr id="139" name="直接连接符 138"/>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7227481" y="2377058"/>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1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1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1" name="矩形 140"/>
              <p:cNvSpPr/>
              <p:nvPr/>
            </p:nvSpPr>
            <p:spPr>
              <a:xfrm>
                <a:off x="6792102" y="2943186"/>
                <a:ext cx="1654828" cy="374503"/>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矩形 141"/>
              <p:cNvSpPr/>
              <p:nvPr/>
            </p:nvSpPr>
            <p:spPr>
              <a:xfrm>
                <a:off x="6936272" y="1861049"/>
                <a:ext cx="1365882" cy="374503"/>
              </a:xfrm>
              <a:prstGeom prst="rect">
                <a:avLst/>
              </a:prstGeom>
            </p:spPr>
            <p:txBody>
              <a:bodyPr wrap="square">
                <a:spAutoFit/>
              </a:bodyPr>
              <a:lstStyle/>
              <a:p>
                <a:pPr algn="ctr"/>
                <a:r>
                  <a:rPr lang="zh-CN" altLang="en-US" sz="10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0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3" name="组合 142"/>
            <p:cNvGrpSpPr/>
            <p:nvPr/>
          </p:nvGrpSpPr>
          <p:grpSpPr>
            <a:xfrm>
              <a:off x="7990223" y="4059987"/>
              <a:ext cx="2517046" cy="413364"/>
              <a:chOff x="9455260" y="4122994"/>
              <a:chExt cx="2517046" cy="413364"/>
            </a:xfrm>
          </p:grpSpPr>
          <p:cxnSp>
            <p:nvCxnSpPr>
              <p:cNvPr id="144" name="直接箭头连接符 143"/>
              <p:cNvCxnSpPr/>
              <p:nvPr/>
            </p:nvCxnSpPr>
            <p:spPr>
              <a:xfrm flipH="1">
                <a:off x="9455260" y="4536358"/>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45" name="矩形 144"/>
              <p:cNvSpPr/>
              <p:nvPr/>
            </p:nvSpPr>
            <p:spPr>
              <a:xfrm>
                <a:off x="9868900" y="4122994"/>
                <a:ext cx="1210995" cy="397909"/>
              </a:xfrm>
              <a:prstGeom prst="rect">
                <a:avLst/>
              </a:prstGeom>
            </p:spPr>
            <p:txBody>
              <a:bodyPr wrap="square">
                <a:spAutoFit/>
              </a:bodyPr>
              <a:lstStyle/>
              <a:p>
                <a:pPr algn="ctr"/>
                <a:r>
                  <a:rPr lang="zh-CN" altLang="en-US" sz="11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1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6" name="组合 145"/>
            <p:cNvGrpSpPr/>
            <p:nvPr/>
          </p:nvGrpSpPr>
          <p:grpSpPr>
            <a:xfrm>
              <a:off x="3396309" y="3092685"/>
              <a:ext cx="2367963" cy="1093016"/>
              <a:chOff x="4835351" y="2835396"/>
              <a:chExt cx="2367963" cy="1398224"/>
            </a:xfrm>
          </p:grpSpPr>
          <p:cxnSp>
            <p:nvCxnSpPr>
              <p:cNvPr id="147" name="直接箭头连接符 146"/>
              <p:cNvCxnSpPr/>
              <p:nvPr/>
            </p:nvCxnSpPr>
            <p:spPr>
              <a:xfrm>
                <a:off x="5082164" y="2835396"/>
                <a:ext cx="0" cy="1398224"/>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48" name="矩形 147"/>
              <p:cNvSpPr/>
              <p:nvPr/>
            </p:nvSpPr>
            <p:spPr>
              <a:xfrm>
                <a:off x="4835351" y="3202614"/>
                <a:ext cx="1365880" cy="479077"/>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00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000"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9" name="矩形 148"/>
              <p:cNvSpPr/>
              <p:nvPr/>
            </p:nvSpPr>
            <p:spPr>
              <a:xfrm>
                <a:off x="5837434" y="3198287"/>
                <a:ext cx="1365880" cy="479077"/>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0" name="矩形 149"/>
            <p:cNvSpPr/>
            <p:nvPr/>
          </p:nvSpPr>
          <p:spPr>
            <a:xfrm>
              <a:off x="4952366" y="2241932"/>
              <a:ext cx="1365880" cy="374503"/>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1" name="矩形 150"/>
            <p:cNvSpPr/>
            <p:nvPr/>
          </p:nvSpPr>
          <p:spPr>
            <a:xfrm>
              <a:off x="6871358" y="2241932"/>
              <a:ext cx="1365880" cy="374503"/>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52" name="直接箭头连接符 151"/>
            <p:cNvCxnSpPr/>
            <p:nvPr/>
          </p:nvCxnSpPr>
          <p:spPr>
            <a:xfrm>
              <a:off x="9567329" y="2558288"/>
              <a:ext cx="939940"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53" name="矩形 152"/>
            <p:cNvSpPr/>
            <p:nvPr/>
          </p:nvSpPr>
          <p:spPr>
            <a:xfrm>
              <a:off x="9296965" y="2241932"/>
              <a:ext cx="1365880" cy="374503"/>
            </a:xfrm>
            <a:prstGeom prst="rect">
              <a:avLst/>
            </a:prstGeom>
          </p:spPr>
          <p:txBody>
            <a:bodyPr wrap="square">
              <a:spAutoFit/>
            </a:bodyPr>
            <a:lstStyle/>
            <a:p>
              <a:pPr algn="ctr"/>
              <a:r>
                <a:rPr lang="zh-CN" altLang="en-US" sz="10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0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57" name="组合 156"/>
            <p:cNvGrpSpPr/>
            <p:nvPr/>
          </p:nvGrpSpPr>
          <p:grpSpPr>
            <a:xfrm flipV="1">
              <a:off x="6550886" y="2315258"/>
              <a:ext cx="206711" cy="115780"/>
              <a:chOff x="4892345" y="3902908"/>
              <a:chExt cx="206711" cy="115780"/>
            </a:xfrm>
          </p:grpSpPr>
          <p:cxnSp>
            <p:nvCxnSpPr>
              <p:cNvPr id="158" name="直接连接符 157"/>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24" name="组合 223"/>
          <p:cNvGrpSpPr/>
          <p:nvPr/>
        </p:nvGrpSpPr>
        <p:grpSpPr>
          <a:xfrm>
            <a:off x="6235693" y="3007169"/>
            <a:ext cx="5610134" cy="3037596"/>
            <a:chOff x="2289793" y="1150624"/>
            <a:chExt cx="8373052" cy="4533572"/>
          </a:xfrm>
        </p:grpSpPr>
        <p:cxnSp>
          <p:nvCxnSpPr>
            <p:cNvPr id="214" name="直接箭头连接符 213"/>
            <p:cNvCxnSpPr/>
            <p:nvPr/>
          </p:nvCxnSpPr>
          <p:spPr>
            <a:xfrm>
              <a:off x="7573536" y="2614601"/>
              <a:ext cx="0" cy="964758"/>
            </a:xfrm>
            <a:prstGeom prst="straightConnector1">
              <a:avLst/>
            </a:prstGeom>
            <a:noFill/>
            <a:ln w="38100" cap="sq" cmpd="sng" algn="ctr">
              <a:solidFill>
                <a:srgbClr val="FF0000"/>
              </a:solidFill>
              <a:prstDash val="solid"/>
              <a:miter lim="800000"/>
              <a:headEnd type="none"/>
              <a:tailEnd type="none" w="lg" len="lg"/>
            </a:ln>
            <a:effectLst/>
          </p:spPr>
        </p:cxnSp>
        <p:sp>
          <p:nvSpPr>
            <p:cNvPr id="160" name="矩形 159"/>
            <p:cNvSpPr/>
            <p:nvPr/>
          </p:nvSpPr>
          <p:spPr>
            <a:xfrm>
              <a:off x="8139249" y="1875689"/>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400" b="1" kern="0">
                  <a:solidFill>
                    <a:schemeClr val="bg1"/>
                  </a:solidFill>
                  <a:latin typeface="微软雅黑" panose="020B0503020204020204" pitchFamily="34" charset="-122"/>
                  <a:ea typeface="微软雅黑" panose="020B0503020204020204" pitchFamily="34" charset="-122"/>
                </a:rPr>
                <a:t>控制</a:t>
              </a:r>
              <a:endParaRPr lang="en-US" altLang="zh-CN" sz="1400" b="1" kern="0">
                <a:solidFill>
                  <a:schemeClr val="bg1"/>
                </a:solidFill>
                <a:latin typeface="微软雅黑" panose="020B0503020204020204" pitchFamily="34" charset="-122"/>
                <a:ea typeface="微软雅黑" panose="020B0503020204020204" pitchFamily="34" charset="-122"/>
              </a:endParaRPr>
            </a:p>
            <a:p>
              <a:pPr algn="ctr"/>
              <a:r>
                <a:rPr lang="zh-CN" altLang="en-US" sz="1400" b="1" kern="0">
                  <a:solidFill>
                    <a:schemeClr val="bg1"/>
                  </a:solidFill>
                  <a:latin typeface="微软雅黑" panose="020B0503020204020204" pitchFamily="34" charset="-122"/>
                  <a:ea typeface="微软雅黑" panose="020B0503020204020204" pitchFamily="34" charset="-122"/>
                </a:rPr>
                <a:t>存储器</a:t>
              </a:r>
              <a:endParaRPr lang="en-US" altLang="zh-CN" sz="1400" b="1" kern="0">
                <a:solidFill>
                  <a:schemeClr val="bg1"/>
                </a:solidFill>
                <a:latin typeface="微软雅黑" panose="020B0503020204020204" pitchFamily="34" charset="-122"/>
                <a:ea typeface="微软雅黑" panose="020B0503020204020204" pitchFamily="34" charset="-122"/>
              </a:endParaRPr>
            </a:p>
          </p:txBody>
        </p:sp>
        <p:cxnSp>
          <p:nvCxnSpPr>
            <p:cNvPr id="161" name="直接箭头连接符 160"/>
            <p:cNvCxnSpPr/>
            <p:nvPr/>
          </p:nvCxnSpPr>
          <p:spPr>
            <a:xfrm>
              <a:off x="10507269" y="2557319"/>
              <a:ext cx="0" cy="1894766"/>
            </a:xfrm>
            <a:prstGeom prst="straightConnector1">
              <a:avLst/>
            </a:prstGeom>
            <a:noFill/>
            <a:ln w="38100" cap="sq" cmpd="sng" algn="ctr">
              <a:solidFill>
                <a:sysClr val="windowText" lastClr="000000"/>
              </a:solidFill>
              <a:prstDash val="solid"/>
              <a:bevel/>
              <a:headEnd type="none"/>
              <a:tailEnd type="none" w="lg" len="lg"/>
            </a:ln>
            <a:effectLst/>
          </p:spPr>
        </p:cxnSp>
        <p:grpSp>
          <p:nvGrpSpPr>
            <p:cNvPr id="165" name="组合 164"/>
            <p:cNvGrpSpPr/>
            <p:nvPr/>
          </p:nvGrpSpPr>
          <p:grpSpPr>
            <a:xfrm>
              <a:off x="3223911" y="1150624"/>
              <a:ext cx="1825522" cy="1913927"/>
              <a:chOff x="3223911" y="1164364"/>
              <a:chExt cx="1825522" cy="1913927"/>
            </a:xfrm>
          </p:grpSpPr>
          <p:sp>
            <p:nvSpPr>
              <p:cNvPr id="166" name="矩形 165"/>
              <p:cNvSpPr/>
              <p:nvPr/>
            </p:nvSpPr>
            <p:spPr>
              <a:xfrm>
                <a:off x="3231252" y="210022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400" b="1" kern="0">
                    <a:solidFill>
                      <a:prstClr val="black"/>
                    </a:solidFill>
                    <a:latin typeface="微软雅黑" panose="020B0503020204020204" pitchFamily="34" charset="-122"/>
                    <a:ea typeface="微软雅黑" panose="020B0503020204020204" pitchFamily="34" charset="-122"/>
                  </a:rPr>
                  <a:t>地址</a:t>
                </a:r>
                <a:endParaRPr lang="en-US" altLang="zh-CN" sz="1400" b="1" kern="0">
                  <a:solidFill>
                    <a:prstClr val="black"/>
                  </a:solidFill>
                  <a:latin typeface="微软雅黑" panose="020B0503020204020204" pitchFamily="34" charset="-122"/>
                  <a:ea typeface="微软雅黑" panose="020B0503020204020204" pitchFamily="34" charset="-122"/>
                </a:endParaRPr>
              </a:p>
              <a:p>
                <a:pPr algn="ctr"/>
                <a:r>
                  <a:rPr lang="zh-CN" altLang="en-US" sz="1400" b="1" kern="0">
                    <a:solidFill>
                      <a:prstClr val="black"/>
                    </a:solidFill>
                    <a:latin typeface="微软雅黑" panose="020B0503020204020204" pitchFamily="34" charset="-122"/>
                    <a:ea typeface="微软雅黑" panose="020B0503020204020204" pitchFamily="34" charset="-122"/>
                  </a:rPr>
                  <a:t>转移逻辑</a:t>
                </a:r>
                <a:endParaRPr lang="en-US" altLang="zh-CN" sz="1400" b="1" kern="0">
                  <a:solidFill>
                    <a:prstClr val="black"/>
                  </a:solidFill>
                  <a:latin typeface="微软雅黑" panose="020B0503020204020204" pitchFamily="34" charset="-122"/>
                  <a:ea typeface="微软雅黑" panose="020B0503020204020204" pitchFamily="34" charset="-122"/>
                </a:endParaRPr>
              </a:p>
            </p:txBody>
          </p:sp>
          <p:sp>
            <p:nvSpPr>
              <p:cNvPr id="167" name="矩形 166"/>
              <p:cNvSpPr/>
              <p:nvPr/>
            </p:nvSpPr>
            <p:spPr>
              <a:xfrm>
                <a:off x="3223911" y="1164364"/>
                <a:ext cx="1825522" cy="390450"/>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8" name="直接箭头连接符 167"/>
              <p:cNvCxnSpPr/>
              <p:nvPr/>
            </p:nvCxnSpPr>
            <p:spPr>
              <a:xfrm>
                <a:off x="3940158"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p:cNvCxnSpPr/>
              <p:nvPr/>
            </p:nvCxnSpPr>
            <p:spPr>
              <a:xfrm>
                <a:off x="3737141"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p:cNvCxnSpPr/>
              <p:nvPr/>
            </p:nvCxnSpPr>
            <p:spPr>
              <a:xfrm>
                <a:off x="3534125"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4549206"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2" name="直接箭头连接符 171"/>
              <p:cNvCxnSpPr/>
              <p:nvPr/>
            </p:nvCxnSpPr>
            <p:spPr>
              <a:xfrm>
                <a:off x="434619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4143174"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4752220" y="148052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cxnSp>
          <p:nvCxnSpPr>
            <p:cNvPr id="175" name="直接箭头连接符 174"/>
            <p:cNvCxnSpPr/>
            <p:nvPr/>
          </p:nvCxnSpPr>
          <p:spPr>
            <a:xfrm>
              <a:off x="2419134" y="25573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cxnSp>
          <p:nvCxnSpPr>
            <p:cNvPr id="176" name="直接箭头连接符 175"/>
            <p:cNvCxnSpPr>
              <a:endCxn id="160" idx="1"/>
            </p:cNvCxnSpPr>
            <p:nvPr/>
          </p:nvCxnSpPr>
          <p:spPr>
            <a:xfrm>
              <a:off x="7072522" y="25719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grpSp>
          <p:nvGrpSpPr>
            <p:cNvPr id="177" name="组合 176"/>
            <p:cNvGrpSpPr/>
            <p:nvPr/>
          </p:nvGrpSpPr>
          <p:grpSpPr>
            <a:xfrm>
              <a:off x="5040667" y="2264551"/>
              <a:ext cx="2343251" cy="390449"/>
              <a:chOff x="5040667" y="2320823"/>
              <a:chExt cx="2343251" cy="390449"/>
            </a:xfrm>
          </p:grpSpPr>
          <p:cxnSp>
            <p:nvCxnSpPr>
              <p:cNvPr id="178" name="直接箭头连接符 177"/>
              <p:cNvCxnSpPr>
                <a:stCxn id="166" idx="3"/>
                <a:endCxn id="202" idx="1"/>
              </p:cNvCxnSpPr>
              <p:nvPr/>
            </p:nvCxnSpPr>
            <p:spPr>
              <a:xfrm>
                <a:off x="5040667" y="2631788"/>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79" name="矩形 178"/>
              <p:cNvSpPr/>
              <p:nvPr/>
            </p:nvSpPr>
            <p:spPr>
              <a:xfrm>
                <a:off x="6018039" y="2320823"/>
                <a:ext cx="1365879" cy="390449"/>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80" name="组合 179"/>
            <p:cNvGrpSpPr/>
            <p:nvPr/>
          </p:nvGrpSpPr>
          <p:grpSpPr>
            <a:xfrm>
              <a:off x="3940158" y="4222373"/>
              <a:ext cx="4037164" cy="1461823"/>
              <a:chOff x="5418095" y="4268012"/>
              <a:chExt cx="4037164" cy="1461823"/>
            </a:xfrm>
          </p:grpSpPr>
          <p:sp>
            <p:nvSpPr>
              <p:cNvPr id="181" name="矩形 180"/>
              <p:cNvSpPr/>
              <p:nvPr/>
            </p:nvSpPr>
            <p:spPr>
              <a:xfrm>
                <a:off x="5418095" y="4268012"/>
                <a:ext cx="1246245"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50" b="1" kern="0">
                    <a:solidFill>
                      <a:prstClr val="black"/>
                    </a:solidFill>
                    <a:latin typeface="微软雅黑" panose="020B0503020204020204" pitchFamily="34" charset="-122"/>
                    <a:ea typeface="微软雅黑" panose="020B0503020204020204" pitchFamily="34" charset="-122"/>
                  </a:rPr>
                  <a:t>判别字段</a:t>
                </a:r>
                <a:endParaRPr lang="en-US" altLang="zh-CN" sz="1050" b="1" kern="0">
                  <a:solidFill>
                    <a:prstClr val="black"/>
                  </a:solidFill>
                  <a:latin typeface="微软雅黑" panose="020B0503020204020204" pitchFamily="34" charset="-122"/>
                  <a:ea typeface="微软雅黑" panose="020B0503020204020204" pitchFamily="34" charset="-122"/>
                </a:endParaRPr>
              </a:p>
            </p:txBody>
          </p:sp>
          <p:sp>
            <p:nvSpPr>
              <p:cNvPr id="182" name="矩形 1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050" b="1" kern="0">
                    <a:solidFill>
                      <a:prstClr val="black"/>
                    </a:solidFill>
                    <a:latin typeface="微软雅黑" panose="020B0503020204020204" pitchFamily="34" charset="-122"/>
                    <a:ea typeface="微软雅黑" panose="020B0503020204020204" pitchFamily="34" charset="-122"/>
                  </a:rPr>
                  <a:t>微操作控制字段</a:t>
                </a:r>
                <a:endParaRPr lang="en-US" altLang="zh-CN" sz="1050" b="1" kern="0">
                  <a:solidFill>
                    <a:prstClr val="black"/>
                  </a:solidFill>
                  <a:latin typeface="微软雅黑" panose="020B0503020204020204" pitchFamily="34" charset="-122"/>
                  <a:ea typeface="微软雅黑" panose="020B0503020204020204" pitchFamily="34" charset="-122"/>
                </a:endParaRPr>
              </a:p>
            </p:txBody>
          </p:sp>
          <p:grpSp>
            <p:nvGrpSpPr>
              <p:cNvPr id="183" name="组合 182"/>
              <p:cNvGrpSpPr/>
              <p:nvPr/>
            </p:nvGrpSpPr>
            <p:grpSpPr>
              <a:xfrm>
                <a:off x="8083318" y="4815440"/>
                <a:ext cx="1218095" cy="440763"/>
                <a:chOff x="5310190" y="4777775"/>
                <a:chExt cx="994439" cy="480046"/>
              </a:xfrm>
            </p:grpSpPr>
            <p:cxnSp>
              <p:nvCxnSpPr>
                <p:cNvPr id="193" name="直接箭头连接符 1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4" name="直接箭头连接符 19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5" name="直接箭头连接符 19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6" name="直接箭头连接符 1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7" name="直接箭头连接符 19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8" name="直接箭头连接符 19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9" name="直接箭头连接符 19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84" name="矩形 183"/>
              <p:cNvSpPr/>
              <p:nvPr/>
            </p:nvSpPr>
            <p:spPr>
              <a:xfrm>
                <a:off x="7048104" y="5316418"/>
                <a:ext cx="2108233" cy="413417"/>
              </a:xfrm>
              <a:prstGeom prst="rect">
                <a:avLst/>
              </a:prstGeom>
            </p:spPr>
            <p:txBody>
              <a:bodyPr wrap="square">
                <a:spAutoFit/>
              </a:bodyPr>
              <a:lstStyle/>
              <a:p>
                <a:pPr algn="ctr"/>
                <a:r>
                  <a:rPr lang="zh-CN" altLang="en-US" sz="1200"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200"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矩形 184"/>
              <p:cNvSpPr/>
              <p:nvPr/>
            </p:nvSpPr>
            <p:spPr bwMode="auto">
              <a:xfrm>
                <a:off x="5418095" y="4268012"/>
                <a:ext cx="4037163"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2400">
                  <a:solidFill>
                    <a:schemeClr val="bg2">
                      <a:lumMod val="75000"/>
                    </a:schemeClr>
                  </a:solidFill>
                </a:endParaRPr>
              </a:p>
            </p:txBody>
          </p:sp>
          <p:grpSp>
            <p:nvGrpSpPr>
              <p:cNvPr id="186" name="组合 185"/>
              <p:cNvGrpSpPr/>
              <p:nvPr/>
            </p:nvGrpSpPr>
            <p:grpSpPr>
              <a:xfrm>
                <a:off x="6865224" y="4815440"/>
                <a:ext cx="1015079" cy="440763"/>
                <a:chOff x="5475930" y="4777775"/>
                <a:chExt cx="828699" cy="480046"/>
              </a:xfrm>
            </p:grpSpPr>
            <p:cxnSp>
              <p:nvCxnSpPr>
                <p:cNvPr id="187" name="直接箭头连接符 18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9" name="直接箭头连接符 18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0" name="直接箭头连接符 18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1" name="直接箭头连接符 19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92" name="直接箭头连接符 19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grpSp>
          <p:nvGrpSpPr>
            <p:cNvPr id="200" name="组合 199"/>
            <p:cNvGrpSpPr/>
            <p:nvPr/>
          </p:nvGrpSpPr>
          <p:grpSpPr>
            <a:xfrm>
              <a:off x="5820688" y="1792077"/>
              <a:ext cx="1654828" cy="1472587"/>
              <a:chOff x="6792102" y="1861049"/>
              <a:chExt cx="1654828" cy="1472587"/>
            </a:xfrm>
          </p:grpSpPr>
          <p:cxnSp>
            <p:nvCxnSpPr>
              <p:cNvPr id="201" name="直接连接符 200"/>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2" name="矩形 201"/>
              <p:cNvSpPr/>
              <p:nvPr/>
            </p:nvSpPr>
            <p:spPr>
              <a:xfrm>
                <a:off x="7227481" y="2377058"/>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200"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200"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03" name="矩形 202"/>
              <p:cNvSpPr/>
              <p:nvPr/>
            </p:nvSpPr>
            <p:spPr>
              <a:xfrm>
                <a:off x="6792102" y="2943187"/>
                <a:ext cx="1654828" cy="390449"/>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矩形 203"/>
              <p:cNvSpPr/>
              <p:nvPr/>
            </p:nvSpPr>
            <p:spPr>
              <a:xfrm>
                <a:off x="6936273" y="1861049"/>
                <a:ext cx="1365879" cy="390449"/>
              </a:xfrm>
              <a:prstGeom prst="rect">
                <a:avLst/>
              </a:prstGeom>
            </p:spPr>
            <p:txBody>
              <a:bodyPr wrap="square">
                <a:spAutoFit/>
              </a:bodyPr>
              <a:lstStyle/>
              <a:p>
                <a:pPr algn="ctr"/>
                <a:r>
                  <a:rPr lang="zh-CN" altLang="en-US" sz="105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05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05" name="组合 204"/>
            <p:cNvGrpSpPr/>
            <p:nvPr/>
          </p:nvGrpSpPr>
          <p:grpSpPr>
            <a:xfrm>
              <a:off x="7990223" y="4059987"/>
              <a:ext cx="2517046" cy="413417"/>
              <a:chOff x="9455260" y="4122994"/>
              <a:chExt cx="2517046" cy="413417"/>
            </a:xfrm>
          </p:grpSpPr>
          <p:cxnSp>
            <p:nvCxnSpPr>
              <p:cNvPr id="206" name="直接箭头连接符 205"/>
              <p:cNvCxnSpPr/>
              <p:nvPr/>
            </p:nvCxnSpPr>
            <p:spPr>
              <a:xfrm flipH="1">
                <a:off x="9455260" y="4536358"/>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207" name="矩形 206"/>
              <p:cNvSpPr/>
              <p:nvPr/>
            </p:nvSpPr>
            <p:spPr>
              <a:xfrm>
                <a:off x="9868901" y="4122994"/>
                <a:ext cx="1210996" cy="413417"/>
              </a:xfrm>
              <a:prstGeom prst="rect">
                <a:avLst/>
              </a:prstGeom>
            </p:spPr>
            <p:txBody>
              <a:bodyPr wrap="square">
                <a:spAutoFit/>
              </a:bodyPr>
              <a:lstStyle/>
              <a:p>
                <a:pPr algn="ctr"/>
                <a:r>
                  <a:rPr lang="zh-CN" altLang="en-US" sz="12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2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8" name="矩形 207"/>
            <p:cNvSpPr/>
            <p:nvPr/>
          </p:nvSpPr>
          <p:spPr>
            <a:xfrm>
              <a:off x="3374353" y="3246867"/>
              <a:ext cx="1365881" cy="390449"/>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矩形 208"/>
            <p:cNvSpPr/>
            <p:nvPr/>
          </p:nvSpPr>
          <p:spPr>
            <a:xfrm>
              <a:off x="6871358" y="2241930"/>
              <a:ext cx="1365881" cy="390450"/>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10" name="直接箭头连接符 209"/>
            <p:cNvCxnSpPr/>
            <p:nvPr/>
          </p:nvCxnSpPr>
          <p:spPr>
            <a:xfrm>
              <a:off x="9567329" y="2558288"/>
              <a:ext cx="939940"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211" name="矩形 210"/>
            <p:cNvSpPr/>
            <p:nvPr/>
          </p:nvSpPr>
          <p:spPr>
            <a:xfrm>
              <a:off x="9296964" y="2241930"/>
              <a:ext cx="1365881" cy="390450"/>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12" name="直接箭头连接符 211"/>
            <p:cNvCxnSpPr/>
            <p:nvPr/>
          </p:nvCxnSpPr>
          <p:spPr>
            <a:xfrm flipV="1">
              <a:off x="3576386" y="3129553"/>
              <a:ext cx="0" cy="1390450"/>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13" name="直接箭头连接符 212"/>
            <p:cNvCxnSpPr/>
            <p:nvPr/>
          </p:nvCxnSpPr>
          <p:spPr>
            <a:xfrm>
              <a:off x="3576386" y="4520003"/>
              <a:ext cx="363772" cy="0"/>
            </a:xfrm>
            <a:prstGeom prst="straightConnector1">
              <a:avLst/>
            </a:prstGeom>
            <a:noFill/>
            <a:ln w="28575" cap="sq" cmpd="sng" algn="ctr">
              <a:solidFill>
                <a:sysClr val="windowText" lastClr="000000"/>
              </a:solidFill>
              <a:prstDash val="solid"/>
              <a:miter lim="800000"/>
              <a:headEnd type="none"/>
              <a:tailEnd type="none" w="lg" len="lg"/>
            </a:ln>
            <a:effectLst/>
          </p:spPr>
        </p:cxnSp>
        <p:cxnSp>
          <p:nvCxnSpPr>
            <p:cNvPr id="215" name="直接箭头连接符 214"/>
            <p:cNvCxnSpPr/>
            <p:nvPr/>
          </p:nvCxnSpPr>
          <p:spPr>
            <a:xfrm flipH="1">
              <a:off x="4656438" y="3583542"/>
              <a:ext cx="2917098" cy="0"/>
            </a:xfrm>
            <a:prstGeom prst="straightConnector1">
              <a:avLst/>
            </a:prstGeom>
            <a:noFill/>
            <a:ln w="38100" cap="sq" cmpd="sng" algn="ctr">
              <a:solidFill>
                <a:srgbClr val="FF0000"/>
              </a:solidFill>
              <a:prstDash val="solid"/>
              <a:miter lim="800000"/>
              <a:headEnd type="none"/>
              <a:tailEnd type="none" w="lg" len="lg"/>
            </a:ln>
            <a:effectLst/>
          </p:spPr>
        </p:cxnSp>
        <p:sp>
          <p:nvSpPr>
            <p:cNvPr id="216" name="矩形 215"/>
            <p:cNvSpPr/>
            <p:nvPr/>
          </p:nvSpPr>
          <p:spPr>
            <a:xfrm>
              <a:off x="5939577" y="3356493"/>
              <a:ext cx="381504" cy="418578"/>
            </a:xfrm>
            <a:prstGeom prst="rect">
              <a:avLst/>
            </a:prstGeom>
            <a:solidFill>
              <a:schemeClr val="bg1"/>
            </a:solidFill>
            <a:ln w="38100" cap="flat" cmpd="sng" algn="ctr">
              <a:solidFill>
                <a:srgbClr val="FF0000"/>
              </a:solidFill>
              <a:prstDash val="solid"/>
              <a:miter lim="800000"/>
            </a:ln>
            <a:effectLst/>
          </p:spPr>
          <p:txBody>
            <a:bodyPr rtlCol="0" anchor="ctr"/>
            <a:lstStyle/>
            <a:p>
              <a:pPr algn="ctr"/>
              <a:endParaRPr lang="en-US" altLang="zh-CN" sz="4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7" name="直接箭头连接符 216"/>
            <p:cNvCxnSpPr/>
            <p:nvPr/>
          </p:nvCxnSpPr>
          <p:spPr>
            <a:xfrm>
              <a:off x="4656438" y="3112334"/>
              <a:ext cx="0" cy="467025"/>
            </a:xfrm>
            <a:prstGeom prst="straightConnector1">
              <a:avLst/>
            </a:prstGeom>
            <a:noFill/>
            <a:ln w="38100" cap="sq" cmpd="sng" algn="ctr">
              <a:solidFill>
                <a:srgbClr val="FF0000"/>
              </a:solidFill>
              <a:prstDash val="solid"/>
              <a:miter lim="800000"/>
              <a:headEnd type="stealth" w="lg" len="lg"/>
              <a:tailEnd type="none" w="lg" len="lg"/>
            </a:ln>
            <a:effectLst/>
          </p:spPr>
        </p:cxnSp>
        <p:sp>
          <p:nvSpPr>
            <p:cNvPr id="218" name="矩形 217"/>
            <p:cNvSpPr/>
            <p:nvPr/>
          </p:nvSpPr>
          <p:spPr>
            <a:xfrm>
              <a:off x="4626917" y="3231901"/>
              <a:ext cx="1365881" cy="390449"/>
            </a:xfrm>
            <a:prstGeom prst="rect">
              <a:avLst/>
            </a:prstGeom>
          </p:spPr>
          <p:txBody>
            <a:bodyPr wrap="square">
              <a:spAutoFit/>
            </a:bodyPr>
            <a:lstStyle/>
            <a:p>
              <a:pPr algn="ctr"/>
              <a:r>
                <a:rPr lang="zh-CN" altLang="en-US" sz="10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050"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9" name="矩形 218"/>
            <p:cNvSpPr/>
            <p:nvPr/>
          </p:nvSpPr>
          <p:spPr>
            <a:xfrm>
              <a:off x="4887379" y="2241930"/>
              <a:ext cx="1365881" cy="390449"/>
            </a:xfrm>
            <a:prstGeom prst="rect">
              <a:avLst/>
            </a:prstGeom>
          </p:spPr>
          <p:txBody>
            <a:bodyPr wrap="square">
              <a:spAutoFit/>
            </a:bodyPr>
            <a:lstStyle/>
            <a:p>
              <a:pPr algn="ctr"/>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05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0" name="矩形 219"/>
            <p:cNvSpPr/>
            <p:nvPr/>
          </p:nvSpPr>
          <p:spPr>
            <a:xfrm>
              <a:off x="2289793" y="2208321"/>
              <a:ext cx="1374921" cy="378966"/>
            </a:xfrm>
            <a:prstGeom prst="rect">
              <a:avLst/>
            </a:prstGeom>
          </p:spPr>
          <p:txBody>
            <a:bodyPr wrap="square">
              <a:spAutoFit/>
            </a:bodyPr>
            <a:lstStyle/>
            <a:p>
              <a:r>
                <a:rPr lang="zh-CN" altLang="en-US"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05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21" name="组合 220"/>
            <p:cNvGrpSpPr/>
            <p:nvPr/>
          </p:nvGrpSpPr>
          <p:grpSpPr>
            <a:xfrm flipV="1">
              <a:off x="6550886" y="2324735"/>
              <a:ext cx="206711" cy="115780"/>
              <a:chOff x="4892345" y="3893431"/>
              <a:chExt cx="206711" cy="115780"/>
            </a:xfrm>
          </p:grpSpPr>
          <p:cxnSp>
            <p:nvCxnSpPr>
              <p:cNvPr id="222" name="直接连接符 221"/>
              <p:cNvCxnSpPr/>
              <p:nvPr/>
            </p:nvCxnSpPr>
            <p:spPr>
              <a:xfrm flipH="1">
                <a:off x="4892345" y="3893431"/>
                <a:ext cx="102982"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flipH="1" flipV="1">
                <a:off x="4996074" y="3893431"/>
                <a:ext cx="102982"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6" name="矩形 225"/>
            <p:cNvSpPr/>
            <p:nvPr/>
          </p:nvSpPr>
          <p:spPr>
            <a:xfrm>
              <a:off x="5829662" y="3314397"/>
              <a:ext cx="616327" cy="459353"/>
            </a:xfrm>
            <a:prstGeom prst="rect">
              <a:avLst/>
            </a:prstGeom>
            <a:ln>
              <a:noFill/>
            </a:ln>
          </p:spPr>
          <p:txBody>
            <a:bodyPr wrap="square">
              <a:spAutoFit/>
            </a:bodyPr>
            <a:lstStyle/>
            <a:p>
              <a:pPr algn="ctr"/>
              <a:r>
                <a:rPr lang="en-US" altLang="zh-CN" sz="14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050"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1050"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9197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nodePh="1">
                                  <p:stCondLst>
                                    <p:cond delay="0"/>
                                  </p:stCondLst>
                                  <p:endCondLst>
                                    <p:cond evt="begin" delay="0">
                                      <p:tn val="5"/>
                                    </p:cond>
                                  </p:end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wipe(down)">
                                      <p:cBhvr>
                                        <p:cTn id="7" dur="500"/>
                                        <p:tgtEl>
                                          <p:spTgt spid="9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animEffect transition="in" filter="wipe(left)">
                                      <p:cBhvr>
                                        <p:cTn id="11" dur="500"/>
                                        <p:tgtEl>
                                          <p:spTgt spid="96">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96">
                                            <p:txEl>
                                              <p:pRg st="1" end="1"/>
                                            </p:txEl>
                                          </p:spTgt>
                                        </p:tgtEl>
                                        <p:attrNameLst>
                                          <p:attrName>style.visibility</p:attrName>
                                        </p:attrNameLst>
                                      </p:cBhvr>
                                      <p:to>
                                        <p:strVal val="visible"/>
                                      </p:to>
                                    </p:set>
                                    <p:animEffect transition="in" filter="wipe(left)">
                                      <p:cBhvr>
                                        <p:cTn id="14" dur="500"/>
                                        <p:tgtEl>
                                          <p:spTgt spid="9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06787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计数器法</a:t>
            </a:r>
            <a:r>
              <a:rPr lang="en-US" altLang="zh-CN" dirty="0"/>
              <a:t>)</a:t>
            </a:r>
            <a:endParaRPr lang="zh-CN" altLang="en-US" dirty="0"/>
          </a:p>
        </p:txBody>
      </p:sp>
      <p:sp>
        <p:nvSpPr>
          <p:cNvPr id="77" name="Line 17"/>
          <p:cNvSpPr>
            <a:spLocks noChangeShapeType="1"/>
          </p:cNvSpPr>
          <p:nvPr/>
        </p:nvSpPr>
        <p:spPr bwMode="auto">
          <a:xfrm>
            <a:off x="3211130" y="200329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51024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03174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574501"/>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schemeClr val="bg1"/>
                </a:solidFill>
                <a:latin typeface="微软雅黑" panose="020B0503020204020204" pitchFamily="34" charset="-122"/>
                <a:ea typeface="微软雅黑" panose="020B0503020204020204" pitchFamily="34" charset="-122"/>
              </a:rPr>
              <a:t>控制</a:t>
            </a:r>
            <a:endParaRPr lang="en-US" altLang="zh-CN" sz="1707" b="1" kern="0">
              <a:solidFill>
                <a:schemeClr val="bg1"/>
              </a:solidFill>
              <a:latin typeface="微软雅黑" panose="020B0503020204020204" pitchFamily="34" charset="-122"/>
              <a:ea typeface="微软雅黑" panose="020B0503020204020204" pitchFamily="34" charset="-122"/>
            </a:endParaRPr>
          </a:p>
          <a:p>
            <a:pPr algn="ctr"/>
            <a:r>
              <a:rPr lang="zh-CN" altLang="en-US" sz="1707" b="1" kern="0">
                <a:solidFill>
                  <a:schemeClr val="bg1"/>
                </a:solidFill>
                <a:latin typeface="微软雅黑" panose="020B0503020204020204" pitchFamily="34" charset="-122"/>
                <a:ea typeface="微软雅黑" panose="020B0503020204020204" pitchFamily="34" charset="-122"/>
              </a:rPr>
              <a:t>存储器</a:t>
            </a:r>
            <a:endParaRPr lang="en-US" altLang="zh-CN" sz="1707" b="1" kern="0">
              <a:solidFill>
                <a:schemeClr val="bg1"/>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27845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27135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50358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59698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25710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194074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10635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390645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63127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29697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8" name="矩形 107"/>
          <p:cNvSpPr/>
          <p:nvPr/>
        </p:nvSpPr>
        <p:spPr>
          <a:xfrm>
            <a:off x="3739379" y="139666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199618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42027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31460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7" y="2937232"/>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69198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194655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295458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50212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181892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13136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12008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289000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组合逻辑</a:t>
            </a:r>
            <a:endParaRPr lang="en-US" altLang="zh-CN" sz="1707"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03243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68682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71198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267016"/>
            <a:ext cx="787082" cy="325795"/>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62592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cxnSp>
        <p:nvCxnSpPr>
          <p:cNvPr id="73" name="直接箭头连接符 72"/>
          <p:cNvCxnSpPr/>
          <p:nvPr/>
        </p:nvCxnSpPr>
        <p:spPr>
          <a:xfrm>
            <a:off x="8703814" y="228839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67054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38645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37572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27068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71272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bwMode="auto">
            <a:xfrm>
              <a:off x="5090956" y="4268012"/>
              <a:ext cx="4364302"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
        <p:nvSpPr>
          <p:cNvPr id="5" name="矩形 4"/>
          <p:cNvSpPr/>
          <p:nvPr/>
        </p:nvSpPr>
        <p:spPr>
          <a:xfrm>
            <a:off x="3651768" y="2975342"/>
            <a:ext cx="1468245"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p>
        </p:txBody>
      </p:sp>
      <p:sp>
        <p:nvSpPr>
          <p:cNvPr id="116" name="矩形 115"/>
          <p:cNvSpPr/>
          <p:nvPr/>
        </p:nvSpPr>
        <p:spPr>
          <a:xfrm>
            <a:off x="4291257" y="2655725"/>
            <a:ext cx="352621" cy="307777"/>
          </a:xfrm>
          <a:prstGeom prst="rect">
            <a:avLst/>
          </a:prstGeom>
        </p:spPr>
        <p:txBody>
          <a:bodyPr wrap="square">
            <a:spAutoFit/>
          </a:bodyPr>
          <a:lstStyle/>
          <a:p>
            <a:pPr algn="ctr"/>
            <a:r>
              <a:rPr lang="en-US" altLang="zh-CN"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7" name="矩形 116"/>
          <p:cNvSpPr/>
          <p:nvPr/>
        </p:nvSpPr>
        <p:spPr>
          <a:xfrm>
            <a:off x="6029520" y="198955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2923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right)">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06787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Line 17"/>
          <p:cNvSpPr>
            <a:spLocks noChangeShapeType="1"/>
          </p:cNvSpPr>
          <p:nvPr/>
        </p:nvSpPr>
        <p:spPr bwMode="auto">
          <a:xfrm>
            <a:off x="3192658" y="209475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81" name="矩形 80"/>
          <p:cNvSpPr/>
          <p:nvPr/>
        </p:nvSpPr>
        <p:spPr>
          <a:xfrm>
            <a:off x="1456888" y="160260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微程序入口查找</a:t>
            </a:r>
            <a:r>
              <a:rPr lang="en-US" altLang="zh-CN" sz="1707" b="1" kern="0">
                <a:solidFill>
                  <a:prstClr val="black"/>
                </a:solidFill>
                <a:latin typeface="微软雅黑" panose="020B0503020204020204" pitchFamily="34" charset="-122"/>
                <a:ea typeface="微软雅黑" panose="020B0503020204020204" pitchFamily="34" charset="-122"/>
              </a:rPr>
              <a:t>ROM1</a:t>
            </a:r>
          </a:p>
        </p:txBody>
      </p:sp>
      <p:sp>
        <p:nvSpPr>
          <p:cNvPr id="110" name="矩形 109"/>
          <p:cNvSpPr/>
          <p:nvPr/>
        </p:nvSpPr>
        <p:spPr>
          <a:xfrm>
            <a:off x="6029520" y="1989551"/>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574501"/>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7" b="1" kern="0">
                <a:solidFill>
                  <a:schemeClr val="bg1"/>
                </a:solidFill>
                <a:latin typeface="微软雅黑" panose="020B0503020204020204" pitchFamily="34" charset="-122"/>
                <a:ea typeface="微软雅黑" panose="020B0503020204020204" pitchFamily="34" charset="-122"/>
              </a:rPr>
              <a:t>控制</a:t>
            </a:r>
            <a:endParaRPr lang="en-US" altLang="zh-CN" sz="1707" b="1" kern="0">
              <a:solidFill>
                <a:schemeClr val="bg1"/>
              </a:solidFill>
              <a:latin typeface="微软雅黑" panose="020B0503020204020204" pitchFamily="34" charset="-122"/>
              <a:ea typeface="微软雅黑" panose="020B0503020204020204" pitchFamily="34" charset="-122"/>
            </a:endParaRPr>
          </a:p>
          <a:p>
            <a:pPr algn="ctr"/>
            <a:r>
              <a:rPr lang="zh-CN" altLang="en-US" sz="1707" b="1" kern="0">
                <a:solidFill>
                  <a:schemeClr val="bg1"/>
                </a:solidFill>
                <a:latin typeface="微软雅黑" panose="020B0503020204020204" pitchFamily="34" charset="-122"/>
                <a:ea typeface="微软雅黑" panose="020B0503020204020204" pitchFamily="34" charset="-122"/>
              </a:rPr>
              <a:t>存储器</a:t>
            </a:r>
            <a:endParaRPr lang="en-US" altLang="zh-CN" sz="1707" b="1" kern="0">
              <a:solidFill>
                <a:schemeClr val="bg1"/>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27845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27135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50358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6"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PC</a:t>
              </a:r>
              <a:endParaRPr lang="en-US" altLang="zh-CN" sz="1896"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7"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7"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59698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25710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194074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40223" y="1161224"/>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390645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631275"/>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29697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08" name="矩形 107"/>
          <p:cNvSpPr/>
          <p:nvPr/>
        </p:nvSpPr>
        <p:spPr>
          <a:xfrm>
            <a:off x="3766168" y="1451351"/>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08854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420278"/>
            <a:ext cx="901520" cy="559256"/>
          </a:xfrm>
          <a:prstGeom prst="rect">
            <a:avLst/>
          </a:prstGeom>
        </p:spPr>
        <p:txBody>
          <a:bodyPr wrap="square">
            <a:spAutoFit/>
          </a:bodyPr>
          <a:lstStyle/>
          <a:p>
            <a:pPr algn="ct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380" y="2432865"/>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2" name="Line 17"/>
          <p:cNvSpPr>
            <a:spLocks noChangeShapeType="1"/>
          </p:cNvSpPr>
          <p:nvPr/>
        </p:nvSpPr>
        <p:spPr bwMode="auto">
          <a:xfrm>
            <a:off x="3975936" y="2770977"/>
            <a:ext cx="1069492" cy="0"/>
          </a:xfrm>
          <a:prstGeom prst="line">
            <a:avLst/>
          </a:prstGeom>
          <a:noFill/>
          <a:ln w="38100" cap="sq"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53" name="Line 17"/>
          <p:cNvSpPr>
            <a:spLocks noChangeShapeType="1"/>
          </p:cNvSpPr>
          <p:nvPr/>
        </p:nvSpPr>
        <p:spPr bwMode="auto">
          <a:xfrm>
            <a:off x="3975937" y="175663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4" name="流程图: 手动操作 113">
            <a:extLst>
              <a:ext uri="{FF2B5EF4-FFF2-40B4-BE49-F238E27FC236}">
                <a16:creationId xmlns:a16="http://schemas.microsoft.com/office/drawing/2014/main" id="{B325768E-8C61-4392-9A0B-74D25C1E9F12}"/>
              </a:ext>
            </a:extLst>
          </p:cNvPr>
          <p:cNvSpPr/>
          <p:nvPr/>
        </p:nvSpPr>
        <p:spPr>
          <a:xfrm rot="16200000">
            <a:off x="4593781" y="194655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7"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3" y="2974224"/>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5645" y="1566772"/>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5645" y="1910383"/>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5645" y="225399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12008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289000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7" b="1" kern="0">
                <a:solidFill>
                  <a:prstClr val="black"/>
                </a:solidFill>
                <a:latin typeface="微软雅黑" panose="020B0503020204020204" pitchFamily="34" charset="-122"/>
                <a:ea typeface="微软雅黑" panose="020B0503020204020204" pitchFamily="34" charset="-122"/>
              </a:rPr>
              <a:t>条件判别测试</a:t>
            </a:r>
            <a:endParaRPr lang="en-US" altLang="zh-CN" sz="1707"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en-US" altLang="zh-CN" sz="1707" b="1" kern="0">
                <a:solidFill>
                  <a:prstClr val="black"/>
                </a:solidFill>
                <a:latin typeface="微软雅黑" panose="020B0503020204020204" pitchFamily="34" charset="-122"/>
                <a:ea typeface="微软雅黑" panose="020B0503020204020204" pitchFamily="34" charset="-122"/>
              </a:rPr>
              <a:t>ROM2</a:t>
            </a:r>
          </a:p>
        </p:txBody>
      </p:sp>
      <p:grpSp>
        <p:nvGrpSpPr>
          <p:cNvPr id="86" name="组合 85"/>
          <p:cNvGrpSpPr/>
          <p:nvPr/>
        </p:nvGrpSpPr>
        <p:grpSpPr>
          <a:xfrm flipV="1">
            <a:off x="7656485" y="203243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686829"/>
            <a:ext cx="1825522"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7"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53357" y="1775692"/>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3" name="直接箭头连接符 72"/>
          <p:cNvCxnSpPr/>
          <p:nvPr/>
        </p:nvCxnSpPr>
        <p:spPr>
          <a:xfrm>
            <a:off x="8703814" y="2288397"/>
            <a:ext cx="0" cy="1379698"/>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64360" y="367054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38645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375722"/>
            <a:ext cx="1365880" cy="325795"/>
          </a:xfrm>
          <a:prstGeom prst="rect">
            <a:avLst/>
          </a:prstGeom>
        </p:spPr>
        <p:txBody>
          <a:bodyPr wrap="square">
            <a:spAutoFit/>
          </a:bodyPr>
          <a:lstStyle/>
          <a:p>
            <a:pPr algn="ctr"/>
            <a:r>
              <a:rPr lang="zh-CN" altLang="en-US" sz="1517"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27068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71272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判别字段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277">
                <a:defRPr/>
              </a:pPr>
              <a:r>
                <a:rPr lang="zh-CN" altLang="en-US" sz="1517" b="1" kern="0">
                  <a:solidFill>
                    <a:prstClr val="black"/>
                  </a:solidFill>
                  <a:latin typeface="微软雅黑" panose="020B0503020204020204" pitchFamily="34" charset="-122"/>
                  <a:ea typeface="微软雅黑" panose="020B0503020204020204" pitchFamily="34" charset="-122"/>
                </a:rPr>
                <a:t>微操作控制字段</a:t>
              </a:r>
              <a:endParaRPr lang="en-US" altLang="zh-CN" sz="1517"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6"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6"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矩形 84"/>
            <p:cNvSpPr/>
            <p:nvPr/>
          </p:nvSpPr>
          <p:spPr bwMode="auto">
            <a:xfrm>
              <a:off x="5090956" y="4268012"/>
              <a:ext cx="4364302" cy="536693"/>
            </a:xfrm>
            <a:prstGeom prst="rect">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
        <p:nvSpPr>
          <p:cNvPr id="116" name="Line 17"/>
          <p:cNvSpPr>
            <a:spLocks noChangeShapeType="1"/>
          </p:cNvSpPr>
          <p:nvPr/>
        </p:nvSpPr>
        <p:spPr bwMode="auto">
          <a:xfrm>
            <a:off x="3292876" y="3086099"/>
            <a:ext cx="683061" cy="0"/>
          </a:xfrm>
          <a:prstGeom prst="line">
            <a:avLst/>
          </a:prstGeom>
          <a:noFill/>
          <a:ln w="38100" cap="sq" cmpd="sng" algn="ctr">
            <a:solidFill>
              <a:sysClr val="windowText" lastClr="000000"/>
            </a:solidFill>
            <a:prstDash val="solid"/>
            <a:miter lim="800000"/>
            <a:headEnd type="none"/>
            <a:tailEnd type="non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7" name="Line 17"/>
          <p:cNvSpPr>
            <a:spLocks noChangeShapeType="1"/>
          </p:cNvSpPr>
          <p:nvPr/>
        </p:nvSpPr>
        <p:spPr bwMode="auto">
          <a:xfrm rot="5400000">
            <a:off x="3818375" y="2928540"/>
            <a:ext cx="315123" cy="0"/>
          </a:xfrm>
          <a:prstGeom prst="line">
            <a:avLst/>
          </a:prstGeom>
          <a:noFill/>
          <a:ln w="38100" cap="sq" cmpd="sng" algn="ctr">
            <a:solidFill>
              <a:sysClr val="windowText" lastClr="000000"/>
            </a:solidFill>
            <a:prstDash val="solid"/>
            <a:miter lim="800000"/>
            <a:headEnd type="none"/>
            <a:tailEnd type="none" w="med" len="med"/>
          </a:ln>
          <a:effectLst/>
        </p:spPr>
        <p:txBody>
          <a:bodyPr wrap="none" anchor="ctr"/>
          <a:lstStyle/>
          <a:p>
            <a:pPr algn="r" fontAlgn="base">
              <a:spcBef>
                <a:spcPct val="0"/>
              </a:spcBef>
              <a:spcAft>
                <a:spcPct val="0"/>
              </a:spcAft>
            </a:pPr>
            <a:endParaRPr lang="zh-CN" altLang="en-US" sz="1707" i="1">
              <a:solidFill>
                <a:srgbClr val="000000"/>
              </a:solidFill>
              <a:latin typeface="Arial" pitchFamily="34" charset="0"/>
              <a:ea typeface="华文细黑" pitchFamily="2" charset="-122"/>
            </a:endParaRPr>
          </a:p>
        </p:txBody>
      </p:sp>
      <p:sp>
        <p:nvSpPr>
          <p:cNvPr id="118" name="矩形 117"/>
          <p:cNvSpPr/>
          <p:nvPr/>
        </p:nvSpPr>
        <p:spPr>
          <a:xfrm>
            <a:off x="4324578" y="2142218"/>
            <a:ext cx="352621" cy="307777"/>
          </a:xfrm>
          <a:prstGeom prst="rect">
            <a:avLst/>
          </a:prstGeom>
        </p:spPr>
        <p:txBody>
          <a:bodyPr wrap="square">
            <a:spAutoFit/>
          </a:bodyPr>
          <a:lstStyle/>
          <a:p>
            <a:pPr algn="ctr"/>
            <a:r>
              <a:rPr lang="en-US" altLang="zh-CN"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733234" y="2480346"/>
            <a:ext cx="1585536" cy="307777"/>
          </a:xfrm>
          <a:prstGeom prst="rect">
            <a:avLst/>
          </a:prstGeom>
        </p:spPr>
        <p:txBody>
          <a:bodyPr wrap="square">
            <a:spAutoFit/>
          </a:bodyPr>
          <a:lstStyle/>
          <a:p>
            <a:pPr algn="ct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文本框 119"/>
          <p:cNvSpPr txBox="1"/>
          <p:nvPr/>
        </p:nvSpPr>
        <p:spPr>
          <a:xfrm>
            <a:off x="5015645" y="2597605"/>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3</a:t>
            </a:r>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微程序控制器组成原理框图</a:t>
            </a:r>
            <a:r>
              <a:rPr lang="en-US" altLang="zh-CN" dirty="0"/>
              <a:t>(</a:t>
            </a:r>
            <a:r>
              <a:rPr lang="zh-CN" altLang="en-US" dirty="0"/>
              <a:t>计数器法</a:t>
            </a:r>
            <a:r>
              <a:rPr lang="en-US" altLang="zh-CN" dirty="0"/>
              <a:t>)</a:t>
            </a:r>
            <a:endParaRPr lang="zh-CN" altLang="en-US" dirty="0"/>
          </a:p>
        </p:txBody>
      </p:sp>
    </p:spTree>
    <p:extLst>
      <p:ext uri="{BB962C8B-B14F-4D97-AF65-F5344CB8AC3E}">
        <p14:creationId xmlns:p14="http://schemas.microsoft.com/office/powerpoint/2010/main" val="135308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left)">
                                      <p:cBhvr>
                                        <p:cTn id="7" dur="5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
                                        </p:tgtEl>
                                        <p:attrNameLst>
                                          <p:attrName>style.visibility</p:attrName>
                                        </p:attrNameLst>
                                      </p:cBhvr>
                                      <p:to>
                                        <p:strVal val="visible"/>
                                      </p:to>
                                    </p:set>
                                    <p:animEffect transition="in" filter="wipe(left)">
                                      <p:cBhvr>
                                        <p:cTn id="12" dur="500"/>
                                        <p:tgtEl>
                                          <p:spTgt spid="11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wipe(up)">
                                      <p:cBhvr>
                                        <p:cTn id="16" dur="500"/>
                                        <p:tgtEl>
                                          <p:spTgt spid="11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wipe(right)">
                                      <p:cBhvr>
                                        <p:cTn id="20" dur="500"/>
                                        <p:tgtEl>
                                          <p:spTgt spid="14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right)">
                                      <p:cBhvr>
                                        <p:cTn id="2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r>
              <a:rPr lang="en-US" altLang="zh-CN"/>
              <a:t>(</a:t>
            </a:r>
            <a:r>
              <a:rPr lang="zh-CN" altLang="en-US"/>
              <a:t>计数法</a:t>
            </a:r>
            <a:r>
              <a:rPr lang="en-US" altLang="zh-CN"/>
              <a:t>)</a:t>
            </a:r>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1575579891"/>
              </p:ext>
            </p:extLst>
          </p:nvPr>
        </p:nvGraphicFramePr>
        <p:xfrm>
          <a:off x="1769747" y="929684"/>
          <a:ext cx="7583150"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1270767773"/>
                    </a:ext>
                  </a:extLst>
                </a:gridCol>
                <a:gridCol w="720000">
                  <a:extLst>
                    <a:ext uri="{9D8B030D-6E8A-4147-A177-3AD203B41FA5}">
                      <a16:colId xmlns:a16="http://schemas.microsoft.com/office/drawing/2014/main" val="3156792845"/>
                    </a:ext>
                  </a:extLst>
                </a:gridCol>
                <a:gridCol w="245726">
                  <a:extLst>
                    <a:ext uri="{9D8B030D-6E8A-4147-A177-3AD203B41FA5}">
                      <a16:colId xmlns:a16="http://schemas.microsoft.com/office/drawing/2014/main" val="238359527"/>
                    </a:ext>
                  </a:extLst>
                </a:gridCol>
                <a:gridCol w="245726">
                  <a:extLst>
                    <a:ext uri="{9D8B030D-6E8A-4147-A177-3AD203B41FA5}">
                      <a16:colId xmlns:a16="http://schemas.microsoft.com/office/drawing/2014/main" val="3433672658"/>
                    </a:ext>
                  </a:extLst>
                </a:gridCol>
                <a:gridCol w="245726">
                  <a:extLst>
                    <a:ext uri="{9D8B030D-6E8A-4147-A177-3AD203B41FA5}">
                      <a16:colId xmlns:a16="http://schemas.microsoft.com/office/drawing/2014/main" val="12004115"/>
                    </a:ext>
                  </a:extLst>
                </a:gridCol>
                <a:gridCol w="245726">
                  <a:extLst>
                    <a:ext uri="{9D8B030D-6E8A-4147-A177-3AD203B41FA5}">
                      <a16:colId xmlns:a16="http://schemas.microsoft.com/office/drawing/2014/main" val="1466304845"/>
                    </a:ext>
                  </a:extLst>
                </a:gridCol>
                <a:gridCol w="245726">
                  <a:extLst>
                    <a:ext uri="{9D8B030D-6E8A-4147-A177-3AD203B41FA5}">
                      <a16:colId xmlns:a16="http://schemas.microsoft.com/office/drawing/2014/main" val="2135695334"/>
                    </a:ext>
                  </a:extLst>
                </a:gridCol>
                <a:gridCol w="245726">
                  <a:extLst>
                    <a:ext uri="{9D8B030D-6E8A-4147-A177-3AD203B41FA5}">
                      <a16:colId xmlns:a16="http://schemas.microsoft.com/office/drawing/2014/main" val="898827066"/>
                    </a:ext>
                  </a:extLst>
                </a:gridCol>
                <a:gridCol w="245726">
                  <a:extLst>
                    <a:ext uri="{9D8B030D-6E8A-4147-A177-3AD203B41FA5}">
                      <a16:colId xmlns:a16="http://schemas.microsoft.com/office/drawing/2014/main" val="2032965003"/>
                    </a:ext>
                  </a:extLst>
                </a:gridCol>
                <a:gridCol w="245726">
                  <a:extLst>
                    <a:ext uri="{9D8B030D-6E8A-4147-A177-3AD203B41FA5}">
                      <a16:colId xmlns:a16="http://schemas.microsoft.com/office/drawing/2014/main" val="340906701"/>
                    </a:ext>
                  </a:extLst>
                </a:gridCol>
                <a:gridCol w="245726">
                  <a:extLst>
                    <a:ext uri="{9D8B030D-6E8A-4147-A177-3AD203B41FA5}">
                      <a16:colId xmlns:a16="http://schemas.microsoft.com/office/drawing/2014/main" val="3508975063"/>
                    </a:ext>
                  </a:extLst>
                </a:gridCol>
                <a:gridCol w="245726">
                  <a:extLst>
                    <a:ext uri="{9D8B030D-6E8A-4147-A177-3AD203B41FA5}">
                      <a16:colId xmlns:a16="http://schemas.microsoft.com/office/drawing/2014/main" val="2386847967"/>
                    </a:ext>
                  </a:extLst>
                </a:gridCol>
                <a:gridCol w="245726">
                  <a:extLst>
                    <a:ext uri="{9D8B030D-6E8A-4147-A177-3AD203B41FA5}">
                      <a16:colId xmlns:a16="http://schemas.microsoft.com/office/drawing/2014/main" val="2262381123"/>
                    </a:ext>
                  </a:extLst>
                </a:gridCol>
                <a:gridCol w="245726">
                  <a:extLst>
                    <a:ext uri="{9D8B030D-6E8A-4147-A177-3AD203B41FA5}">
                      <a16:colId xmlns:a16="http://schemas.microsoft.com/office/drawing/2014/main" val="1214181797"/>
                    </a:ext>
                  </a:extLst>
                </a:gridCol>
                <a:gridCol w="245726">
                  <a:extLst>
                    <a:ext uri="{9D8B030D-6E8A-4147-A177-3AD203B41FA5}">
                      <a16:colId xmlns:a16="http://schemas.microsoft.com/office/drawing/2014/main" val="3498259313"/>
                    </a:ext>
                  </a:extLst>
                </a:gridCol>
                <a:gridCol w="245726">
                  <a:extLst>
                    <a:ext uri="{9D8B030D-6E8A-4147-A177-3AD203B41FA5}">
                      <a16:colId xmlns:a16="http://schemas.microsoft.com/office/drawing/2014/main" val="3007590834"/>
                    </a:ext>
                  </a:extLst>
                </a:gridCol>
                <a:gridCol w="245726">
                  <a:extLst>
                    <a:ext uri="{9D8B030D-6E8A-4147-A177-3AD203B41FA5}">
                      <a16:colId xmlns:a16="http://schemas.microsoft.com/office/drawing/2014/main" val="685439189"/>
                    </a:ext>
                  </a:extLst>
                </a:gridCol>
                <a:gridCol w="245726">
                  <a:extLst>
                    <a:ext uri="{9D8B030D-6E8A-4147-A177-3AD203B41FA5}">
                      <a16:colId xmlns:a16="http://schemas.microsoft.com/office/drawing/2014/main" val="4153453923"/>
                    </a:ext>
                  </a:extLst>
                </a:gridCol>
                <a:gridCol w="245726">
                  <a:extLst>
                    <a:ext uri="{9D8B030D-6E8A-4147-A177-3AD203B41FA5}">
                      <a16:colId xmlns:a16="http://schemas.microsoft.com/office/drawing/2014/main" val="86663297"/>
                    </a:ext>
                  </a:extLst>
                </a:gridCol>
                <a:gridCol w="245726">
                  <a:extLst>
                    <a:ext uri="{9D8B030D-6E8A-4147-A177-3AD203B41FA5}">
                      <a16:colId xmlns:a16="http://schemas.microsoft.com/office/drawing/2014/main" val="3642221811"/>
                    </a:ext>
                  </a:extLst>
                </a:gridCol>
                <a:gridCol w="245726">
                  <a:extLst>
                    <a:ext uri="{9D8B030D-6E8A-4147-A177-3AD203B41FA5}">
                      <a16:colId xmlns:a16="http://schemas.microsoft.com/office/drawing/2014/main" val="1094639360"/>
                    </a:ext>
                  </a:extLst>
                </a:gridCol>
                <a:gridCol w="245726">
                  <a:extLst>
                    <a:ext uri="{9D8B030D-6E8A-4147-A177-3AD203B41FA5}">
                      <a16:colId xmlns:a16="http://schemas.microsoft.com/office/drawing/2014/main" val="2967049056"/>
                    </a:ext>
                  </a:extLst>
                </a:gridCol>
                <a:gridCol w="245726">
                  <a:extLst>
                    <a:ext uri="{9D8B030D-6E8A-4147-A177-3AD203B41FA5}">
                      <a16:colId xmlns:a16="http://schemas.microsoft.com/office/drawing/2014/main" val="2867586446"/>
                    </a:ext>
                  </a:extLst>
                </a:gridCol>
                <a:gridCol w="245726">
                  <a:extLst>
                    <a:ext uri="{9D8B030D-6E8A-4147-A177-3AD203B41FA5}">
                      <a16:colId xmlns:a16="http://schemas.microsoft.com/office/drawing/2014/main" val="3044605648"/>
                    </a:ext>
                  </a:extLst>
                </a:gridCol>
                <a:gridCol w="245726">
                  <a:extLst>
                    <a:ext uri="{9D8B030D-6E8A-4147-A177-3AD203B41FA5}">
                      <a16:colId xmlns:a16="http://schemas.microsoft.com/office/drawing/2014/main" val="2227277840"/>
                    </a:ext>
                  </a:extLst>
                </a:gridCol>
                <a:gridCol w="245726">
                  <a:extLst>
                    <a:ext uri="{9D8B030D-6E8A-4147-A177-3AD203B41FA5}">
                      <a16:colId xmlns:a16="http://schemas.microsoft.com/office/drawing/2014/main" val="3108480465"/>
                    </a:ext>
                  </a:extLst>
                </a:gridCol>
                <a:gridCol w="245726">
                  <a:extLst>
                    <a:ext uri="{9D8B030D-6E8A-4147-A177-3AD203B41FA5}">
                      <a16:colId xmlns:a16="http://schemas.microsoft.com/office/drawing/2014/main" val="1008177082"/>
                    </a:ext>
                  </a:extLst>
                </a:gridCol>
              </a:tblGrid>
              <a:tr h="2975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P</a:t>
                      </a: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a:cs typeface="Segoe UI Black" panose="020B0A02040204020203" pitchFamily="34" charset="0"/>
                        </a:rPr>
                        <a:t>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1"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493414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138169243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22797809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79670338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2361367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73597535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28186237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3298809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245590164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3926619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64482027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47951705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79212519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418784097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27897934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7511646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346279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79268468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938771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38403982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31050751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240801434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185339334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6970608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extLst>
                  <a:ext uri="{0D108BD9-81ED-4DB2-BD59-A6C34878D82A}">
                    <a16:rowId xmlns:a16="http://schemas.microsoft.com/office/drawing/2014/main" val="73132943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extLst>
                  <a:ext uri="{0D108BD9-81ED-4DB2-BD59-A6C34878D82A}">
                    <a16:rowId xmlns:a16="http://schemas.microsoft.com/office/drawing/2014/main" val="3224003308"/>
                  </a:ext>
                </a:extLst>
              </a:tr>
            </a:tbl>
          </a:graphicData>
        </a:graphic>
      </p:graphicFrame>
      <p:grpSp>
        <p:nvGrpSpPr>
          <p:cNvPr id="567" name="组合 566">
            <a:extLst>
              <a:ext uri="{FF2B5EF4-FFF2-40B4-BE49-F238E27FC236}">
                <a16:creationId xmlns:a16="http://schemas.microsoft.com/office/drawing/2014/main" id="{7B40862C-C0B4-4D96-94B7-C313D5500F64}"/>
              </a:ext>
            </a:extLst>
          </p:cNvPr>
          <p:cNvGrpSpPr/>
          <p:nvPr/>
        </p:nvGrpSpPr>
        <p:grpSpPr>
          <a:xfrm>
            <a:off x="6416136" y="222151"/>
            <a:ext cx="2754923" cy="797809"/>
            <a:chOff x="371537" y="4732301"/>
            <a:chExt cx="2678518" cy="797809"/>
          </a:xfrm>
        </p:grpSpPr>
        <p:sp>
          <p:nvSpPr>
            <p:cNvPr id="568" name="矩形 567">
              <a:extLst>
                <a:ext uri="{FF2B5EF4-FFF2-40B4-BE49-F238E27FC236}">
                  <a16:creationId xmlns:a16="http://schemas.microsoft.com/office/drawing/2014/main" id="{E081D1E3-769C-4969-AA2B-AD99DB26D280}"/>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矩形 568">
              <a:extLst>
                <a:ext uri="{FF2B5EF4-FFF2-40B4-BE49-F238E27FC236}">
                  <a16:creationId xmlns:a16="http://schemas.microsoft.com/office/drawing/2014/main" id="{F7EAA278-DFE2-4F68-922B-08F56674BB3A}"/>
                </a:ext>
              </a:extLst>
            </p:cNvPr>
            <p:cNvSpPr/>
            <p:nvPr/>
          </p:nvSpPr>
          <p:spPr>
            <a:xfrm>
              <a:off x="455430" y="4822224"/>
              <a:ext cx="2535663" cy="707886"/>
            </a:xfrm>
            <a:prstGeom prst="rect">
              <a:avLst/>
            </a:prstGeom>
          </p:spPr>
          <p:txBody>
            <a:bodyPr wrap="square">
              <a:spAutoFit/>
            </a:bodyPr>
            <a:lstStyle/>
            <a:p>
              <a:pPr algn="ctr">
                <a:defRPr/>
              </a:pPr>
              <a:r>
                <a:rPr lang="zh-CN" altLang="en-US" sz="2000" b="1">
                  <a:solidFill>
                    <a:schemeClr val="bg1"/>
                  </a:solidFill>
                  <a:latin typeface="微软雅黑" panose="020B0503020204020204" pitchFamily="34" charset="-122"/>
                  <a:ea typeface="微软雅黑" panose="020B0503020204020204" pitchFamily="34" charset="-122"/>
                </a:rPr>
                <a:t>增加</a:t>
              </a:r>
              <a:r>
                <a:rPr lang="en-US" altLang="zh-CN" sz="2000" b="1">
                  <a:solidFill>
                    <a:schemeClr val="bg1"/>
                  </a:solidFill>
                  <a:latin typeface="微软雅黑" panose="020B0503020204020204" pitchFamily="34" charset="-122"/>
                  <a:ea typeface="微软雅黑" panose="020B0503020204020204" pitchFamily="34" charset="-122"/>
                </a:rPr>
                <a:t>P</a:t>
              </a:r>
              <a:r>
                <a:rPr lang="en-US" altLang="zh-CN" sz="2000" b="1" baseline="-25000">
                  <a:solidFill>
                    <a:schemeClr val="bg1"/>
                  </a:solidFill>
                  <a:latin typeface="微软雅黑" panose="020B0503020204020204" pitchFamily="34" charset="-122"/>
                  <a:ea typeface="微软雅黑" panose="020B0503020204020204" pitchFamily="34" charset="-122"/>
                </a:rPr>
                <a:t>end</a:t>
              </a:r>
              <a:r>
                <a:rPr lang="zh-CN" altLang="en-US" sz="2000" b="1">
                  <a:solidFill>
                    <a:schemeClr val="bg1"/>
                  </a:solidFill>
                  <a:latin typeface="微软雅黑" panose="020B0503020204020204" pitchFamily="34" charset="-122"/>
                  <a:ea typeface="微软雅黑" panose="020B0503020204020204" pitchFamily="34" charset="-122"/>
                </a:rPr>
                <a:t>判别测试位</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578" name="组合 577"/>
          <p:cNvGrpSpPr/>
          <p:nvPr/>
        </p:nvGrpSpPr>
        <p:grpSpPr>
          <a:xfrm>
            <a:off x="1769747" y="1245996"/>
            <a:ext cx="9249944"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9608975"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tx1"/>
                </a:solidFill>
              </a:rPr>
              <a:t>取指微程序</a:t>
            </a:r>
            <a:endParaRPr lang="zh-CN" altLang="en-US" sz="1707" dirty="0">
              <a:solidFill>
                <a:schemeClr val="tx1"/>
              </a:solidFill>
            </a:endParaRPr>
          </a:p>
        </p:txBody>
      </p:sp>
      <p:sp>
        <p:nvSpPr>
          <p:cNvPr id="580" name="文本框 579"/>
          <p:cNvSpPr txBox="1"/>
          <p:nvPr/>
        </p:nvSpPr>
        <p:spPr>
          <a:xfrm>
            <a:off x="9990064"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9990064"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9949500"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9948942"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9928114"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spTree>
    <p:extLst>
      <p:ext uri="{BB962C8B-B14F-4D97-AF65-F5344CB8AC3E}">
        <p14:creationId xmlns:p14="http://schemas.microsoft.com/office/powerpoint/2010/main" val="358458455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wipe(left)">
                                      <p:cBhvr>
                                        <p:cTn id="7" dur="500"/>
                                        <p:tgtEl>
                                          <p:spTgt spid="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grpSp>
        <p:nvGrpSpPr>
          <p:cNvPr id="127" name="组合 126"/>
          <p:cNvGrpSpPr/>
          <p:nvPr/>
        </p:nvGrpSpPr>
        <p:grpSpPr>
          <a:xfrm>
            <a:off x="1600363" y="4712204"/>
            <a:ext cx="8991274" cy="1823043"/>
            <a:chOff x="1593519" y="3943658"/>
            <a:chExt cx="8991274" cy="1823043"/>
          </a:xfrm>
        </p:grpSpPr>
        <p:grpSp>
          <p:nvGrpSpPr>
            <p:cNvPr id="129" name="组合 128"/>
            <p:cNvGrpSpPr/>
            <p:nvPr/>
          </p:nvGrpSpPr>
          <p:grpSpPr>
            <a:xfrm>
              <a:off x="1722981" y="4957156"/>
              <a:ext cx="8861812" cy="809545"/>
              <a:chOff x="1885396" y="5530038"/>
              <a:chExt cx="9346443" cy="853817"/>
            </a:xfrm>
          </p:grpSpPr>
          <p:sp>
            <p:nvSpPr>
              <p:cNvPr id="190" name="矩形 189"/>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1" name="矩形 190"/>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2" name="矩形 191"/>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3" name="矩形 192"/>
              <p:cNvSpPr/>
              <p:nvPr/>
            </p:nvSpPr>
            <p:spPr bwMode="auto">
              <a:xfrm>
                <a:off x="2852983"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194" name="矩形 193"/>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5" name="矩形 194"/>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6" name="矩形 195"/>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7" name="矩形 196"/>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8" name="矩形 197"/>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199" name="矩形 198"/>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0" name="矩形 199"/>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1" name="矩形 200"/>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202" name="矩形 201"/>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3" name="矩形 202"/>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4" name="矩形 203"/>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5" name="矩形 204"/>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6" name="矩形 205"/>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7" name="矩形 206"/>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8" name="矩形 207"/>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09" name="矩形 208"/>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0" name="矩形 209"/>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1" name="矩形 210"/>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2" name="矩形 211"/>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3" name="矩形 212"/>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4" name="矩形 213"/>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215" name="矩形 214"/>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16" name="矩形 215"/>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217" name="矩形 216"/>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grpSp>
            <p:nvGrpSpPr>
              <p:cNvPr id="218" name="组合 217"/>
              <p:cNvGrpSpPr/>
              <p:nvPr/>
            </p:nvGrpSpPr>
            <p:grpSpPr>
              <a:xfrm>
                <a:off x="1892871" y="5914604"/>
                <a:ext cx="9338968" cy="469251"/>
                <a:chOff x="2346480" y="4271888"/>
                <a:chExt cx="9338968" cy="469251"/>
              </a:xfrm>
              <a:noFill/>
            </p:grpSpPr>
            <p:sp>
              <p:nvSpPr>
                <p:cNvPr id="219" name="矩形 218"/>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a:t>
                  </a:r>
                  <a:endParaRPr lang="zh-CN" altLang="en-US" sz="1327">
                    <a:latin typeface="Segoe UI" panose="020B0502040204020203" pitchFamily="34" charset="0"/>
                    <a:cs typeface="Segoe UI" panose="020B0502040204020203" pitchFamily="34" charset="0"/>
                  </a:endParaRPr>
                </a:p>
              </p:txBody>
            </p:sp>
            <p:sp>
              <p:nvSpPr>
                <p:cNvPr id="220" name="矩形 219"/>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a:t>
                  </a:r>
                  <a:endParaRPr lang="zh-CN" altLang="en-US" sz="1327">
                    <a:latin typeface="Segoe UI" panose="020B0502040204020203" pitchFamily="34" charset="0"/>
                    <a:cs typeface="Segoe UI" panose="020B0502040204020203" pitchFamily="34" charset="0"/>
                  </a:endParaRPr>
                </a:p>
              </p:txBody>
            </p:sp>
            <p:sp>
              <p:nvSpPr>
                <p:cNvPr id="221" name="矩形 220"/>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3</a:t>
                  </a:r>
                  <a:endParaRPr lang="zh-CN" altLang="en-US" sz="1327">
                    <a:latin typeface="Segoe UI" panose="020B0502040204020203" pitchFamily="34" charset="0"/>
                    <a:cs typeface="Segoe UI" panose="020B0502040204020203" pitchFamily="34" charset="0"/>
                  </a:endParaRPr>
                </a:p>
              </p:txBody>
            </p:sp>
            <p:sp>
              <p:nvSpPr>
                <p:cNvPr id="222" name="矩形 221"/>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4</a:t>
                  </a:r>
                  <a:endParaRPr lang="zh-CN" altLang="en-US" sz="1327">
                    <a:latin typeface="Segoe UI" panose="020B0502040204020203" pitchFamily="34" charset="0"/>
                    <a:cs typeface="Segoe UI" panose="020B0502040204020203" pitchFamily="34" charset="0"/>
                  </a:endParaRPr>
                </a:p>
              </p:txBody>
            </p:sp>
            <p:sp>
              <p:nvSpPr>
                <p:cNvPr id="223" name="矩形 222"/>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5</a:t>
                  </a:r>
                  <a:endParaRPr lang="zh-CN" altLang="en-US" sz="1327">
                    <a:latin typeface="Segoe UI" panose="020B0502040204020203" pitchFamily="34" charset="0"/>
                    <a:cs typeface="Segoe UI" panose="020B0502040204020203" pitchFamily="34" charset="0"/>
                  </a:endParaRPr>
                </a:p>
              </p:txBody>
            </p:sp>
            <p:sp>
              <p:nvSpPr>
                <p:cNvPr id="224" name="矩形 223"/>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6</a:t>
                  </a:r>
                  <a:endParaRPr lang="zh-CN" altLang="en-US" sz="1327">
                    <a:latin typeface="Segoe UI" panose="020B0502040204020203" pitchFamily="34" charset="0"/>
                    <a:cs typeface="Segoe UI" panose="020B0502040204020203" pitchFamily="34" charset="0"/>
                  </a:endParaRPr>
                </a:p>
              </p:txBody>
            </p:sp>
            <p:sp>
              <p:nvSpPr>
                <p:cNvPr id="225" name="矩形 224"/>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7</a:t>
                  </a:r>
                  <a:endParaRPr lang="zh-CN" altLang="en-US" sz="1327">
                    <a:latin typeface="Segoe UI" panose="020B0502040204020203" pitchFamily="34" charset="0"/>
                    <a:cs typeface="Segoe UI" panose="020B0502040204020203" pitchFamily="34" charset="0"/>
                  </a:endParaRPr>
                </a:p>
              </p:txBody>
            </p:sp>
            <p:sp>
              <p:nvSpPr>
                <p:cNvPr id="226" name="矩形 225"/>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8</a:t>
                  </a:r>
                  <a:endParaRPr lang="zh-CN" altLang="en-US" sz="1327">
                    <a:latin typeface="Segoe UI" panose="020B0502040204020203" pitchFamily="34" charset="0"/>
                    <a:cs typeface="Segoe UI" panose="020B0502040204020203" pitchFamily="34" charset="0"/>
                  </a:endParaRPr>
                </a:p>
              </p:txBody>
            </p:sp>
            <p:sp>
              <p:nvSpPr>
                <p:cNvPr id="227" name="矩形 226"/>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9</a:t>
                  </a:r>
                  <a:endParaRPr lang="zh-CN" altLang="en-US" sz="1327">
                    <a:latin typeface="Segoe UI" panose="020B0502040204020203" pitchFamily="34" charset="0"/>
                    <a:cs typeface="Segoe UI" panose="020B0502040204020203" pitchFamily="34" charset="0"/>
                  </a:endParaRPr>
                </a:p>
              </p:txBody>
            </p:sp>
            <p:sp>
              <p:nvSpPr>
                <p:cNvPr id="228" name="矩形 227"/>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10</a:t>
                  </a:r>
                  <a:endParaRPr lang="zh-CN" altLang="en-US" sz="1327">
                    <a:latin typeface="Segoe UI" panose="020B0502040204020203" pitchFamily="34" charset="0"/>
                    <a:cs typeface="Segoe UI" panose="020B0502040204020203" pitchFamily="34" charset="0"/>
                  </a:endParaRPr>
                </a:p>
              </p:txBody>
            </p:sp>
            <p:sp>
              <p:nvSpPr>
                <p:cNvPr id="229" name="矩形 228"/>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11</a:t>
                  </a:r>
                  <a:endParaRPr lang="zh-CN" altLang="en-US" sz="1327">
                    <a:latin typeface="Segoe UI" panose="020B0502040204020203" pitchFamily="34" charset="0"/>
                    <a:cs typeface="Segoe UI" panose="020B0502040204020203" pitchFamily="34" charset="0"/>
                  </a:endParaRPr>
                </a:p>
              </p:txBody>
            </p:sp>
            <p:sp>
              <p:nvSpPr>
                <p:cNvPr id="230" name="矩形 229"/>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12</a:t>
                  </a:r>
                  <a:endParaRPr lang="zh-CN" altLang="en-US" sz="1327">
                    <a:latin typeface="Segoe UI" panose="020B0502040204020203" pitchFamily="34" charset="0"/>
                    <a:cs typeface="Segoe UI" panose="020B0502040204020203" pitchFamily="34" charset="0"/>
                  </a:endParaRPr>
                </a:p>
              </p:txBody>
            </p:sp>
            <p:sp>
              <p:nvSpPr>
                <p:cNvPr id="231" name="矩形 230"/>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13</a:t>
                  </a:r>
                  <a:endParaRPr lang="zh-CN" altLang="en-US" sz="1327">
                    <a:latin typeface="Segoe UI" panose="020B0502040204020203" pitchFamily="34" charset="0"/>
                    <a:cs typeface="Segoe UI" panose="020B0502040204020203" pitchFamily="34" charset="0"/>
                  </a:endParaRPr>
                </a:p>
              </p:txBody>
            </p:sp>
            <p:sp>
              <p:nvSpPr>
                <p:cNvPr id="232" name="矩形 231"/>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14</a:t>
                  </a:r>
                  <a:endParaRPr lang="zh-CN" altLang="en-US" sz="1327">
                    <a:latin typeface="Segoe UI" panose="020B0502040204020203" pitchFamily="34" charset="0"/>
                    <a:cs typeface="Segoe UI" panose="020B0502040204020203" pitchFamily="34" charset="0"/>
                  </a:endParaRPr>
                </a:p>
              </p:txBody>
            </p:sp>
            <p:sp>
              <p:nvSpPr>
                <p:cNvPr id="233" name="矩形 232"/>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15</a:t>
                  </a:r>
                  <a:endParaRPr lang="zh-CN" altLang="en-US" sz="1327">
                    <a:latin typeface="Segoe UI" panose="020B0502040204020203" pitchFamily="34" charset="0"/>
                    <a:cs typeface="Segoe UI" panose="020B0502040204020203" pitchFamily="34" charset="0"/>
                  </a:endParaRPr>
                </a:p>
              </p:txBody>
            </p:sp>
            <p:sp>
              <p:nvSpPr>
                <p:cNvPr id="234" name="矩形 233"/>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16</a:t>
                  </a:r>
                  <a:endParaRPr lang="zh-CN" altLang="en-US" sz="1327">
                    <a:latin typeface="Segoe UI" panose="020B0502040204020203" pitchFamily="34" charset="0"/>
                    <a:cs typeface="Segoe UI" panose="020B0502040204020203" pitchFamily="34" charset="0"/>
                  </a:endParaRPr>
                </a:p>
              </p:txBody>
            </p:sp>
            <p:sp>
              <p:nvSpPr>
                <p:cNvPr id="235" name="矩形 234"/>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17</a:t>
                  </a:r>
                  <a:endParaRPr lang="zh-CN" altLang="en-US" sz="1327">
                    <a:latin typeface="Segoe UI" panose="020B0502040204020203" pitchFamily="34" charset="0"/>
                    <a:cs typeface="Segoe UI" panose="020B0502040204020203" pitchFamily="34" charset="0"/>
                  </a:endParaRPr>
                </a:p>
              </p:txBody>
            </p:sp>
            <p:sp>
              <p:nvSpPr>
                <p:cNvPr id="236" name="矩形 235"/>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18</a:t>
                  </a:r>
                  <a:endParaRPr lang="zh-CN" altLang="en-US" sz="1327">
                    <a:latin typeface="Segoe UI" panose="020B0502040204020203" pitchFamily="34" charset="0"/>
                    <a:cs typeface="Segoe UI" panose="020B0502040204020203" pitchFamily="34" charset="0"/>
                  </a:endParaRPr>
                </a:p>
              </p:txBody>
            </p:sp>
            <p:sp>
              <p:nvSpPr>
                <p:cNvPr id="237" name="矩形 236"/>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19</a:t>
                  </a:r>
                  <a:endParaRPr lang="zh-CN" altLang="en-US" sz="1327">
                    <a:latin typeface="Segoe UI" panose="020B0502040204020203" pitchFamily="34" charset="0"/>
                    <a:cs typeface="Segoe UI" panose="020B0502040204020203" pitchFamily="34" charset="0"/>
                  </a:endParaRPr>
                </a:p>
              </p:txBody>
            </p:sp>
            <p:sp>
              <p:nvSpPr>
                <p:cNvPr id="238" name="矩形 237"/>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20</a:t>
                  </a:r>
                  <a:endParaRPr lang="zh-CN" altLang="en-US" sz="1327">
                    <a:latin typeface="Segoe UI" panose="020B0502040204020203" pitchFamily="34" charset="0"/>
                    <a:cs typeface="Segoe UI" panose="020B0502040204020203" pitchFamily="34" charset="0"/>
                  </a:endParaRPr>
                </a:p>
              </p:txBody>
            </p:sp>
            <p:sp>
              <p:nvSpPr>
                <p:cNvPr id="239" name="矩形 238"/>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21</a:t>
                  </a:r>
                  <a:endParaRPr lang="zh-CN" altLang="en-US" sz="1327">
                    <a:latin typeface="Segoe UI" panose="020B0502040204020203" pitchFamily="34" charset="0"/>
                    <a:cs typeface="Segoe UI" panose="020B0502040204020203" pitchFamily="34" charset="0"/>
                  </a:endParaRPr>
                </a:p>
              </p:txBody>
            </p:sp>
            <p:sp>
              <p:nvSpPr>
                <p:cNvPr id="240" name="矩形 239"/>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22</a:t>
                  </a:r>
                  <a:endParaRPr lang="zh-CN" altLang="en-US" sz="1327">
                    <a:latin typeface="Segoe UI" panose="020B0502040204020203" pitchFamily="34" charset="0"/>
                    <a:cs typeface="Segoe UI" panose="020B0502040204020203" pitchFamily="34" charset="0"/>
                  </a:endParaRPr>
                </a:p>
              </p:txBody>
            </p:sp>
            <p:sp>
              <p:nvSpPr>
                <p:cNvPr id="241" name="矩形 240"/>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23</a:t>
                  </a:r>
                  <a:endParaRPr lang="zh-CN" altLang="en-US" sz="1327">
                    <a:latin typeface="Segoe UI" panose="020B0502040204020203" pitchFamily="34" charset="0"/>
                    <a:cs typeface="Segoe UI" panose="020B0502040204020203" pitchFamily="34" charset="0"/>
                  </a:endParaRPr>
                </a:p>
              </p:txBody>
            </p:sp>
            <p:sp>
              <p:nvSpPr>
                <p:cNvPr id="242" name="矩形 241"/>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24</a:t>
                  </a:r>
                  <a:endParaRPr lang="zh-CN" altLang="en-US" sz="1327">
                    <a:latin typeface="Segoe UI" panose="020B0502040204020203" pitchFamily="34" charset="0"/>
                    <a:cs typeface="Segoe UI" panose="020B0502040204020203" pitchFamily="34" charset="0"/>
                  </a:endParaRPr>
                </a:p>
              </p:txBody>
            </p:sp>
            <p:sp>
              <p:nvSpPr>
                <p:cNvPr id="243" name="矩形 242"/>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25</a:t>
                  </a:r>
                  <a:endParaRPr lang="zh-CN" altLang="en-US" sz="1327">
                    <a:latin typeface="Segoe UI" panose="020B0502040204020203" pitchFamily="34" charset="0"/>
                    <a:cs typeface="Segoe UI" panose="020B0502040204020203" pitchFamily="34" charset="0"/>
                  </a:endParaRPr>
                </a:p>
              </p:txBody>
            </p:sp>
            <p:sp>
              <p:nvSpPr>
                <p:cNvPr id="244" name="矩形 243"/>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26</a:t>
                  </a:r>
                  <a:endParaRPr lang="zh-CN" altLang="en-US" sz="1327">
                    <a:latin typeface="Segoe UI" panose="020B0502040204020203" pitchFamily="34" charset="0"/>
                    <a:cs typeface="Segoe UI" panose="020B0502040204020203" pitchFamily="34" charset="0"/>
                  </a:endParaRPr>
                </a:p>
              </p:txBody>
            </p:sp>
            <p:sp>
              <p:nvSpPr>
                <p:cNvPr id="245" name="矩形 244"/>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27</a:t>
                  </a:r>
                  <a:endParaRPr lang="zh-CN" altLang="en-US" sz="1327">
                    <a:latin typeface="Segoe UI" panose="020B0502040204020203" pitchFamily="34" charset="0"/>
                    <a:cs typeface="Segoe UI" panose="020B0502040204020203" pitchFamily="34" charset="0"/>
                  </a:endParaRPr>
                </a:p>
              </p:txBody>
            </p:sp>
            <p:sp>
              <p:nvSpPr>
                <p:cNvPr id="246" name="矩形 245"/>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28</a:t>
                  </a:r>
                  <a:endParaRPr lang="zh-CN" altLang="en-US" sz="1327">
                    <a:latin typeface="Segoe UI" panose="020B0502040204020203" pitchFamily="34" charset="0"/>
                    <a:cs typeface="Segoe UI" panose="020B0502040204020203" pitchFamily="34" charset="0"/>
                  </a:endParaRPr>
                </a:p>
              </p:txBody>
            </p:sp>
            <p:sp>
              <p:nvSpPr>
                <p:cNvPr id="247" name="矩形 246"/>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a:latin typeface="Segoe UI" panose="020B0502040204020203" pitchFamily="34" charset="0"/>
                      <a:cs typeface="Segoe UI" panose="020B0502040204020203" pitchFamily="34" charset="0"/>
                    </a:rPr>
                    <a:t>29</a:t>
                  </a:r>
                  <a:endParaRPr lang="zh-CN" altLang="en-US" sz="1327">
                    <a:latin typeface="Segoe UI" panose="020B0502040204020203" pitchFamily="34" charset="0"/>
                    <a:cs typeface="Segoe UI" panose="020B0502040204020203" pitchFamily="34" charset="0"/>
                  </a:endParaRPr>
                </a:p>
              </p:txBody>
            </p:sp>
          </p:grpSp>
        </p:grpSp>
        <p:grpSp>
          <p:nvGrpSpPr>
            <p:cNvPr id="130" name="组合 129"/>
            <p:cNvGrpSpPr/>
            <p:nvPr/>
          </p:nvGrpSpPr>
          <p:grpSpPr>
            <a:xfrm>
              <a:off x="1593519" y="3943658"/>
              <a:ext cx="8980947" cy="1451683"/>
              <a:chOff x="1593519" y="3943658"/>
              <a:chExt cx="8980947" cy="1451683"/>
            </a:xfrm>
          </p:grpSpPr>
          <p:cxnSp>
            <p:nvCxnSpPr>
              <p:cNvPr id="131" name="直接箭头连接符 130"/>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6" name="直接箭头连接符 135"/>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2" name="组合 141"/>
              <p:cNvGrpSpPr/>
              <p:nvPr/>
            </p:nvGrpSpPr>
            <p:grpSpPr>
              <a:xfrm>
                <a:off x="1593519" y="3943658"/>
                <a:ext cx="6987258" cy="656951"/>
                <a:chOff x="1593519" y="3943658"/>
                <a:chExt cx="6987258" cy="656951"/>
              </a:xfrm>
            </p:grpSpPr>
            <p:sp>
              <p:nvSpPr>
                <p:cNvPr id="168" name="文本框 167"/>
                <p:cNvSpPr txBox="1"/>
                <p:nvPr/>
              </p:nvSpPr>
              <p:spPr>
                <a:xfrm>
                  <a:off x="1593519" y="4303335"/>
                  <a:ext cx="553357" cy="296556"/>
                </a:xfrm>
                <a:prstGeom prst="rect">
                  <a:avLst/>
                </a:prstGeom>
                <a:noFill/>
              </p:spPr>
              <p:txBody>
                <a:bodyPr wrap="none" rtlCol="0">
                  <a:spAutoFit/>
                </a:bodyPr>
                <a:lstStyle/>
                <a:p>
                  <a:r>
                    <a:rPr lang="en-US" altLang="zh-CN" sz="1327" b="1" i="1" err="1">
                      <a:solidFill>
                        <a:srgbClr val="3B3838"/>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rgbClr val="3B3838"/>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rgbClr val="3B3838"/>
                    </a:solidFill>
                    <a:latin typeface="Times New Roman" panose="02020603050405020304" pitchFamily="18" charset="0"/>
                    <a:cs typeface="Times New Roman" panose="02020603050405020304" pitchFamily="18" charset="0"/>
                  </a:endParaRPr>
                </a:p>
              </p:txBody>
            </p:sp>
            <p:sp>
              <p:nvSpPr>
                <p:cNvPr id="169" name="文本框 168"/>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0" name="文本框 169"/>
                <p:cNvSpPr txBox="1"/>
                <p:nvPr/>
              </p:nvSpPr>
              <p:spPr>
                <a:xfrm>
                  <a:off x="2520922" y="3943658"/>
                  <a:ext cx="48603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71" name="文本框 170"/>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2" name="文本框 171"/>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3" name="文本框 172"/>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4" name="文本框 173"/>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175" name="文本框 174"/>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0" name="文本框 179"/>
                <p:cNvSpPr txBox="1"/>
                <p:nvPr/>
              </p:nvSpPr>
              <p:spPr>
                <a:xfrm>
                  <a:off x="4096598" y="4303335"/>
                  <a:ext cx="506870" cy="296556"/>
                </a:xfrm>
                <a:prstGeom prst="rect">
                  <a:avLst/>
                </a:prstGeom>
                <a:noFill/>
              </p:spPr>
              <p:txBody>
                <a:bodyPr wrap="none" rtlCol="0">
                  <a:spAutoFit/>
                </a:bodyPr>
                <a:lstStyle/>
                <a:p>
                  <a:r>
                    <a:rPr lang="en-US" altLang="zh-CN" sz="1327" b="1" i="1" err="1">
                      <a:solidFill>
                        <a:srgbClr val="3B3838"/>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rgbClr val="3B3838"/>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rgbClr val="3B3838"/>
                    </a:solidFill>
                    <a:latin typeface="Times New Roman" panose="02020603050405020304" pitchFamily="18" charset="0"/>
                    <a:cs typeface="Times New Roman" panose="02020603050405020304" pitchFamily="18" charset="0"/>
                  </a:endParaRPr>
                </a:p>
              </p:txBody>
            </p:sp>
            <p:sp>
              <p:nvSpPr>
                <p:cNvPr id="181" name="文本框 180"/>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3" name="直接箭头连接符 142"/>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8411833" y="3943659"/>
                <a:ext cx="814732" cy="1025994"/>
                <a:chOff x="8940055" y="4461114"/>
                <a:chExt cx="859288" cy="1082103"/>
              </a:xfrm>
            </p:grpSpPr>
            <p:cxnSp>
              <p:nvCxnSpPr>
                <p:cNvPr id="164" name="直接箭头连接符 163"/>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66" name="文本框 165"/>
                <p:cNvSpPr txBox="1"/>
                <p:nvPr/>
              </p:nvSpPr>
              <p:spPr>
                <a:xfrm>
                  <a:off x="8940055"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67" name="文本框 166"/>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55" name="组合 154"/>
              <p:cNvGrpSpPr/>
              <p:nvPr/>
            </p:nvGrpSpPr>
            <p:grpSpPr>
              <a:xfrm>
                <a:off x="9204020" y="4210243"/>
                <a:ext cx="1211159" cy="756956"/>
                <a:chOff x="9778247" y="4742277"/>
                <a:chExt cx="1277395" cy="798352"/>
              </a:xfrm>
            </p:grpSpPr>
            <p:cxnSp>
              <p:nvCxnSpPr>
                <p:cNvPr id="158" name="直接箭头连接符 157"/>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2" name="文本框 161"/>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63" name="直接箭头连接符 162"/>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56" name="矩形 155"/>
              <p:cNvSpPr/>
              <p:nvPr/>
            </p:nvSpPr>
            <p:spPr bwMode="auto">
              <a:xfrm>
                <a:off x="9054643" y="4951772"/>
                <a:ext cx="305508" cy="443569"/>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157" name="矩形 156"/>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pic>
        <p:nvPicPr>
          <p:cNvPr id="123" name="图片 122"/>
          <p:cNvPicPr>
            <a:picLocks noChangeAspect="1"/>
          </p:cNvPicPr>
          <p:nvPr/>
        </p:nvPicPr>
        <p:blipFill>
          <a:blip r:embed="rId3"/>
          <a:stretch>
            <a:fillRect/>
          </a:stretch>
        </p:blipFill>
        <p:spPr>
          <a:xfrm>
            <a:off x="3379349" y="896310"/>
            <a:ext cx="5502534" cy="3630659"/>
          </a:xfrm>
          <a:prstGeom prst="rect">
            <a:avLst/>
          </a:prstGeom>
        </p:spPr>
      </p:pic>
    </p:spTree>
    <p:extLst>
      <p:ext uri="{BB962C8B-B14F-4D97-AF65-F5344CB8AC3E}">
        <p14:creationId xmlns:p14="http://schemas.microsoft.com/office/powerpoint/2010/main" val="211035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微程序控制器基本思想</a:t>
            </a:r>
          </a:p>
        </p:txBody>
      </p:sp>
      <p:sp>
        <p:nvSpPr>
          <p:cNvPr id="3" name="内容占位符 2"/>
          <p:cNvSpPr>
            <a:spLocks noGrp="1"/>
          </p:cNvSpPr>
          <p:nvPr>
            <p:ph idx="1"/>
          </p:nvPr>
        </p:nvSpPr>
        <p:spPr/>
        <p:txBody>
          <a:bodyPr>
            <a:normAutofit lnSpcReduction="10000"/>
          </a:bodyPr>
          <a:lstStyle/>
          <a:p>
            <a:r>
              <a:rPr lang="zh-CN" altLang="en-US" b="1" dirty="0"/>
              <a:t>硬布线：同步逻辑、繁，快，贵，难改</a:t>
            </a:r>
          </a:p>
          <a:p>
            <a:pPr lvl="1"/>
            <a:r>
              <a:rPr lang="zh-CN" altLang="en-US" dirty="0"/>
              <a:t>一条指令多个时钟周期</a:t>
            </a:r>
          </a:p>
          <a:p>
            <a:pPr lvl="1"/>
            <a:r>
              <a:rPr lang="zh-CN" altLang="en-US" dirty="0"/>
              <a:t>一个时钟周期一个状态</a:t>
            </a:r>
          </a:p>
          <a:p>
            <a:pPr lvl="1"/>
            <a:r>
              <a:rPr lang="zh-CN" altLang="en-US" dirty="0"/>
              <a:t>一个状态对应一组并发信号</a:t>
            </a:r>
          </a:p>
          <a:p>
            <a:r>
              <a:rPr lang="zh-CN" altLang="en-US" b="1" dirty="0"/>
              <a:t>微程序：存储逻辑、简、慢、廉，易改</a:t>
            </a:r>
          </a:p>
          <a:p>
            <a:pPr lvl="1"/>
            <a:r>
              <a:rPr lang="zh-CN" altLang="en-US" dirty="0"/>
              <a:t>控制信号流存储为微指令</a:t>
            </a:r>
            <a:endParaRPr lang="en-US" altLang="zh-CN" dirty="0"/>
          </a:p>
          <a:p>
            <a:pPr lvl="1"/>
            <a:r>
              <a:rPr lang="zh-CN" altLang="en-US" dirty="0"/>
              <a:t>一个状态对应一条微指令</a:t>
            </a:r>
            <a:endParaRPr lang="en-US" altLang="zh-CN" dirty="0"/>
          </a:p>
          <a:p>
            <a:pPr lvl="1"/>
            <a:r>
              <a:rPr lang="zh-CN" altLang="en-US" dirty="0"/>
              <a:t>一条指令对应多条微指令</a:t>
            </a:r>
          </a:p>
          <a:p>
            <a:pPr lvl="1"/>
            <a:r>
              <a:rPr lang="zh-CN" altLang="en-US" dirty="0"/>
              <a:t>状态字等同与存储器地址</a:t>
            </a:r>
          </a:p>
          <a:p>
            <a:endParaRPr lang="zh-CN" alt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880" y="871408"/>
            <a:ext cx="3854934" cy="258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9438" y="3857411"/>
            <a:ext cx="5742562" cy="272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5479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4406296" cy="617641"/>
          </a:xfrm>
        </p:spPr>
        <p:txBody>
          <a:bodyPr/>
          <a:lstStyle/>
          <a:p>
            <a:r>
              <a:rPr lang="zh-CN" altLang="en-US" dirty="0"/>
              <a:t>垂直型微指令（不做要求）</a:t>
            </a:r>
          </a:p>
        </p:txBody>
      </p:sp>
      <p:graphicFrame>
        <p:nvGraphicFramePr>
          <p:cNvPr id="4" name="表格 3"/>
          <p:cNvGraphicFramePr>
            <a:graphicFrameLocks noGrp="1"/>
          </p:cNvGraphicFramePr>
          <p:nvPr>
            <p:extLst>
              <p:ext uri="{D42A27DB-BD31-4B8C-83A1-F6EECF244321}">
                <p14:modId xmlns:p14="http://schemas.microsoft.com/office/powerpoint/2010/main" val="1173060986"/>
              </p:ext>
            </p:extLst>
          </p:nvPr>
        </p:nvGraphicFramePr>
        <p:xfrm>
          <a:off x="512984" y="3848315"/>
          <a:ext cx="11153205" cy="2510640"/>
        </p:xfrm>
        <a:graphic>
          <a:graphicData uri="http://schemas.openxmlformats.org/drawingml/2006/table">
            <a:tbl>
              <a:tblPr firstRow="1" bandRow="1">
                <a:tableStyleId>{5C22544A-7EE6-4342-B048-85BDC9FD1C3A}</a:tableStyleId>
              </a:tblPr>
              <a:tblGrid>
                <a:gridCol w="713719">
                  <a:extLst>
                    <a:ext uri="{9D8B030D-6E8A-4147-A177-3AD203B41FA5}">
                      <a16:colId xmlns:a16="http://schemas.microsoft.com/office/drawing/2014/main" val="517979817"/>
                    </a:ext>
                  </a:extLst>
                </a:gridCol>
                <a:gridCol w="2328436">
                  <a:extLst>
                    <a:ext uri="{9D8B030D-6E8A-4147-A177-3AD203B41FA5}">
                      <a16:colId xmlns:a16="http://schemas.microsoft.com/office/drawing/2014/main" val="23823602"/>
                    </a:ext>
                  </a:extLst>
                </a:gridCol>
                <a:gridCol w="1622210">
                  <a:extLst>
                    <a:ext uri="{9D8B030D-6E8A-4147-A177-3AD203B41FA5}">
                      <a16:colId xmlns:a16="http://schemas.microsoft.com/office/drawing/2014/main" val="3558725541"/>
                    </a:ext>
                  </a:extLst>
                </a:gridCol>
                <a:gridCol w="1622210">
                  <a:extLst>
                    <a:ext uri="{9D8B030D-6E8A-4147-A177-3AD203B41FA5}">
                      <a16:colId xmlns:a16="http://schemas.microsoft.com/office/drawing/2014/main" val="1162572248"/>
                    </a:ext>
                  </a:extLst>
                </a:gridCol>
                <a:gridCol w="1622210">
                  <a:extLst>
                    <a:ext uri="{9D8B030D-6E8A-4147-A177-3AD203B41FA5}">
                      <a16:colId xmlns:a16="http://schemas.microsoft.com/office/drawing/2014/main" val="111575616"/>
                    </a:ext>
                  </a:extLst>
                </a:gridCol>
                <a:gridCol w="1622210">
                  <a:extLst>
                    <a:ext uri="{9D8B030D-6E8A-4147-A177-3AD203B41FA5}">
                      <a16:colId xmlns:a16="http://schemas.microsoft.com/office/drawing/2014/main" val="2841136919"/>
                    </a:ext>
                  </a:extLst>
                </a:gridCol>
                <a:gridCol w="1622210">
                  <a:extLst>
                    <a:ext uri="{9D8B030D-6E8A-4147-A177-3AD203B41FA5}">
                      <a16:colId xmlns:a16="http://schemas.microsoft.com/office/drawing/2014/main" val="683982917"/>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PC</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AR</a:t>
                      </a:r>
                      <a:r>
                        <a:rPr lang="zh-CN" altLang="en-US" sz="15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PC</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R[rs]</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R[rs]</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R[rs]</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R[rs]</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R[rs]</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extLst>
                  <a:ext uri="{0D108BD9-81ED-4DB2-BD59-A6C34878D82A}">
                    <a16:rowId xmlns:a16="http://schemas.microsoft.com/office/drawing/2014/main" val="3396047709"/>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rgbClr val="FF6600"/>
                          </a:solidFill>
                          <a:latin typeface="微软雅黑" panose="020B0503020204020204" pitchFamily="34" charset="-122"/>
                          <a:ea typeface="微软雅黑" panose="020B0503020204020204" pitchFamily="34" charset="-122"/>
                          <a:cs typeface="+mn-cs"/>
                        </a:rPr>
                        <a:t>X+4</a:t>
                      </a: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Z</a:t>
                      </a:r>
                      <a:endParaRPr lang="en-US" altLang="zh-CN" sz="1500" b="1" kern="1200" baseline="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X+ImmZ</a:t>
                      </a:r>
                      <a:endParaRPr lang="zh-CN" altLang="en-US" sz="1500" b="1" kern="1200" baseline="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ct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X+ImmZ</a:t>
                      </a:r>
                      <a:endParaRPr lang="zh-CN" altLang="en-US" sz="1500" b="1" kern="1200" baseline="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noProof="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X-R[rt]PSW</a:t>
                      </a:r>
                      <a:endParaRPr lang="zh-CN" altLang="en-US" sz="1500" b="1" kern="1200" baseline="0" noProof="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rgbClr val="FF6600"/>
                          </a:solidFill>
                          <a:latin typeface="微软雅黑" panose="020B0503020204020204" pitchFamily="34" charset="-122"/>
                          <a:ea typeface="微软雅黑" panose="020B0503020204020204" pitchFamily="34" charset="-122"/>
                          <a:cs typeface="+mn-cs"/>
                        </a:rPr>
                        <a:t>X+R[rt]</a:t>
                      </a: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a:solidFill>
                            <a:srgbClr val="FF6600"/>
                          </a:solidFill>
                          <a:latin typeface="微软雅黑" panose="020B0503020204020204" pitchFamily="34" charset="-122"/>
                          <a:ea typeface="微软雅黑" panose="020B0503020204020204" pitchFamily="34" charset="-122"/>
                          <a:cs typeface="+mn-cs"/>
                        </a:rPr>
                        <a:t>Z</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rgbClr val="FF6600"/>
                          </a:solidFill>
                          <a:latin typeface="微软雅黑" panose="020B0503020204020204" pitchFamily="34" charset="-122"/>
                          <a:ea typeface="微软雅黑" panose="020B0503020204020204" pitchFamily="34" charset="-122"/>
                          <a:cs typeface="+mn-cs"/>
                        </a:rPr>
                        <a:t>X+imm</a:t>
                      </a: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Z</a:t>
                      </a:r>
                      <a:endParaRPr lang="zh-CN" altLang="en-US" sz="1500" b="1" kern="1200" baseline="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extLst>
                  <a:ext uri="{0D108BD9-81ED-4DB2-BD59-A6C34878D82A}">
                    <a16:rowId xmlns:a16="http://schemas.microsoft.com/office/drawing/2014/main" val="2752963665"/>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Z</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PC,  M[AR]DR</a:t>
                      </a:r>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noProof="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ZAR</a:t>
                      </a:r>
                      <a:endParaRPr lang="zh-CN" altLang="en-US" sz="1500" b="1" kern="1200" baseline="0" noProof="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noProof="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ZAR</a:t>
                      </a:r>
                      <a:endParaRPr lang="zh-CN" altLang="en-US" sz="1500" b="1" kern="1200" baseline="0" noProof="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PCX</a:t>
                      </a:r>
                      <a:endParaRPr lang="zh-CN" altLang="en-US"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indent="8255" algn="ct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Z</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R[rd]</a:t>
                      </a:r>
                      <a:endParaRPr lang="zh-CN" altLang="zh-CN"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Z</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R[rt]</a:t>
                      </a:r>
                      <a:endParaRPr lang="zh-CN" altLang="zh-CN"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extLst>
                  <a:ext uri="{0D108BD9-81ED-4DB2-BD59-A6C34878D82A}">
                    <a16:rowId xmlns:a16="http://schemas.microsoft.com/office/drawing/2014/main" val="145667921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DR</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IR</a:t>
                      </a:r>
                    </a:p>
                  </a:txBody>
                  <a:tcPr marL="0" marR="0" marT="43349" marB="43349" anchor="ctr" anchorCtr="1"/>
                </a:tc>
                <a:tc>
                  <a:txBody>
                    <a:bodyPr/>
                    <a:lstStyle/>
                    <a:p>
                      <a:pPr algn="ct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M[AR]</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DR</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R[</a:t>
                      </a:r>
                      <a:r>
                        <a:rPr lang="en-US" altLang="zh-CN" sz="1500" b="1" kern="1200" baseline="0" dirty="0" err="1">
                          <a:solidFill>
                            <a:schemeClr val="tx1"/>
                          </a:solidFill>
                          <a:latin typeface="微软雅黑" panose="020B0503020204020204" pitchFamily="34" charset="-122"/>
                          <a:ea typeface="微软雅黑" panose="020B0503020204020204" pitchFamily="34" charset="-122"/>
                          <a:cs typeface="+mn-cs"/>
                        </a:rPr>
                        <a:t>rt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DR</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rgbClr val="FF6600"/>
                          </a:solidFill>
                          <a:latin typeface="微软雅黑" panose="020B0503020204020204" pitchFamily="34" charset="-122"/>
                          <a:ea typeface="微软雅黑" panose="020B0503020204020204" pitchFamily="34" charset="-122"/>
                          <a:cs typeface="+mn-cs"/>
                        </a:rPr>
                        <a:t>IR(A)+X</a:t>
                      </a: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Z</a:t>
                      </a:r>
                      <a:endParaRPr lang="en-US" altLang="zh-CN" sz="1500" b="1" kern="1200" baseline="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extLst>
                  <a:ext uri="{0D108BD9-81ED-4DB2-BD59-A6C34878D82A}">
                    <a16:rowId xmlns:a16="http://schemas.microsoft.com/office/drawing/2014/main" val="2833729760"/>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rgbClr val="0066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DR</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R[</a:t>
                      </a:r>
                      <a:r>
                        <a:rPr lang="en-US" altLang="zh-CN" sz="1500" b="1" kern="1200" baseline="0" dirty="0" err="1">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rt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DR</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M[AR]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Z</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  </a:t>
                      </a: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PC</a:t>
                      </a:r>
                    </a:p>
                  </a:txBody>
                  <a:tcPr marL="0" marR="0" marT="43349" marB="43349" anchor="ctr" anchorCtr="1"/>
                </a:tc>
                <a:tc>
                  <a:txBody>
                    <a:bodyPr/>
                    <a:lstStyle/>
                    <a:p>
                      <a:pPr algn="l"/>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extLst>
                  <a:ext uri="{0D108BD9-81ED-4DB2-BD59-A6C34878D82A}">
                    <a16:rowId xmlns:a16="http://schemas.microsoft.com/office/drawing/2014/main" val="3923865181"/>
                  </a:ext>
                </a:extLst>
              </a:tr>
            </a:tbl>
          </a:graphicData>
        </a:graphic>
      </p:graphicFrame>
      <p:sp>
        <p:nvSpPr>
          <p:cNvPr id="5" name="TextBox 24"/>
          <p:cNvSpPr txBox="1"/>
          <p:nvPr/>
        </p:nvSpPr>
        <p:spPr>
          <a:xfrm>
            <a:off x="536430" y="1025913"/>
            <a:ext cx="7587661" cy="2616101"/>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a:t>
            </a:r>
            <a:r>
              <a:rPr lang="en-US" altLang="zh-CN" sz="2200" b="1" dirty="0" err="1">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         ADD 4</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MemAcess</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1963" lvl="1" indent="-325103">
              <a:spcBef>
                <a:spcPts val="569"/>
              </a:spcBef>
              <a:spcAft>
                <a:spcPts val="569"/>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P0</a:t>
            </a:r>
            <a:endParaRPr lang="en-US" altLang="zh-CN" sz="2200" b="1" baseline="-25000"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grpSp>
        <p:nvGrpSpPr>
          <p:cNvPr id="6" name="组合 5"/>
          <p:cNvGrpSpPr/>
          <p:nvPr/>
        </p:nvGrpSpPr>
        <p:grpSpPr>
          <a:xfrm>
            <a:off x="8143245" y="1572927"/>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源寄存器</a:t>
                </a:r>
                <a:r>
                  <a:rPr lang="en-US" altLang="zh-CN" sz="1599" dirty="0">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目的寄存器</a:t>
                </a:r>
                <a:r>
                  <a:rPr lang="en-US" altLang="zh-CN" sz="1599" dirty="0">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grpSp>
      </p:grpSp>
      <p:grpSp>
        <p:nvGrpSpPr>
          <p:cNvPr id="17" name="组合 16"/>
          <p:cNvGrpSpPr/>
          <p:nvPr/>
        </p:nvGrpSpPr>
        <p:grpSpPr>
          <a:xfrm>
            <a:off x="8143244" y="2724579"/>
            <a:ext cx="3358821" cy="360342"/>
            <a:chOff x="7476547" y="3225404"/>
            <a:chExt cx="4022917" cy="380048"/>
          </a:xfrm>
        </p:grpSpPr>
        <p:sp>
          <p:nvSpPr>
            <p:cNvPr id="18" name="Rectangle 15"/>
            <p:cNvSpPr>
              <a:spLocks noChangeArrowheads="1"/>
            </p:cNvSpPr>
            <p:nvPr/>
          </p:nvSpPr>
          <p:spPr bwMode="auto">
            <a:xfrm>
              <a:off x="7476547" y="3225404"/>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8436931" y="3225404"/>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a:latin typeface="微软雅黑" panose="020B0503020204020204" pitchFamily="34" charset="-122"/>
                  <a:ea typeface="微软雅黑" panose="020B0503020204020204" pitchFamily="34" charset="-122"/>
                </a:rPr>
                <a:t>Load/Store</a:t>
              </a:r>
              <a:endParaRPr lang="zh-CN" altLang="en-US" sz="1599"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143244" y="3300405"/>
            <a:ext cx="3358821" cy="360342"/>
            <a:chOff x="7476547" y="3802366"/>
            <a:chExt cx="4022917" cy="380048"/>
          </a:xfrm>
        </p:grpSpPr>
        <p:sp>
          <p:nvSpPr>
            <p:cNvPr id="21" name="Rectangle 15"/>
            <p:cNvSpPr>
              <a:spLocks noChangeArrowheads="1"/>
            </p:cNvSpPr>
            <p:nvPr/>
          </p:nvSpPr>
          <p:spPr bwMode="auto">
            <a:xfrm>
              <a:off x="7476547" y="3802366"/>
              <a:ext cx="960383" cy="380048"/>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8436931" y="3802366"/>
              <a:ext cx="3062533" cy="380048"/>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173910" y="1030247"/>
            <a:ext cx="3470822" cy="458908"/>
          </a:xfrm>
          <a:prstGeom prst="rect">
            <a:avLst/>
          </a:prstGeom>
        </p:spPr>
        <p:txBody>
          <a:bodyPr wrap="none">
            <a:spAutoFit/>
          </a:bodyPr>
          <a:lstStyle/>
          <a:p>
            <a:pPr>
              <a:lnSpc>
                <a:spcPct val="150000"/>
              </a:lnSpc>
              <a:spcBef>
                <a:spcPts val="569"/>
              </a:spcBef>
              <a:spcAft>
                <a:spcPts val="569"/>
              </a:spcAft>
              <a:buClr>
                <a:srgbClr val="FFC000"/>
              </a:buClr>
            </a:pPr>
            <a:r>
              <a:rPr lang="zh-CN" altLang="en-US"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如采用扩展操作码，需</a:t>
            </a:r>
            <a:r>
              <a:rPr lang="en-US" altLang="zh-CN"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位字长</a:t>
            </a:r>
            <a:endParaRPr lang="en-US" altLang="zh-CN"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83" name="组合 82"/>
          <p:cNvGrpSpPr/>
          <p:nvPr/>
        </p:nvGrpSpPr>
        <p:grpSpPr>
          <a:xfrm>
            <a:off x="8138523" y="2148753"/>
            <a:ext cx="3363542" cy="360343"/>
            <a:chOff x="7476547" y="1646585"/>
            <a:chExt cx="4028572" cy="380049"/>
          </a:xfrm>
        </p:grpSpPr>
        <p:sp>
          <p:nvSpPr>
            <p:cNvPr id="84"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headEnd/>
              <a:tailEnd/>
            </a:ln>
          </p:spPr>
          <p:txBody>
            <a:bodyPr wrap="none" anchor="ctr"/>
            <a:lstStyle/>
            <a:p>
              <a:pPr algn="ctr"/>
              <a:r>
                <a:rPr lang="en-US" altLang="zh-CN" sz="1599">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1599"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85" name="组合 84"/>
            <p:cNvGrpSpPr/>
            <p:nvPr/>
          </p:nvGrpSpPr>
          <p:grpSpPr>
            <a:xfrm>
              <a:off x="8442584" y="1646585"/>
              <a:ext cx="3062535" cy="380049"/>
              <a:chOff x="8120022" y="1496360"/>
              <a:chExt cx="2764148" cy="380049"/>
            </a:xfrm>
          </p:grpSpPr>
          <p:sp>
            <p:nvSpPr>
              <p:cNvPr id="86"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headEnd/>
                <a:tailEnd/>
              </a:ln>
            </p:spPr>
            <p:txBody>
              <a:bodyPr wrap="none" anchor="ctr"/>
              <a:lstStyle/>
              <a:p>
                <a:pPr algn="ctr"/>
                <a:r>
                  <a:rPr lang="en-US" altLang="zh-CN" sz="1599">
                    <a:latin typeface="微软雅黑" panose="020B0503020204020204" pitchFamily="34" charset="-122"/>
                    <a:ea typeface="微软雅黑" panose="020B0503020204020204" pitchFamily="34" charset="-122"/>
                  </a:rPr>
                  <a:t>mode</a:t>
                </a:r>
                <a:endParaRPr lang="zh-CN" altLang="en-US" sz="1599" dirty="0">
                  <a:latin typeface="微软雅黑" panose="020B0503020204020204" pitchFamily="34" charset="-122"/>
                  <a:ea typeface="微软雅黑" panose="020B0503020204020204" pitchFamily="34" charset="-122"/>
                </a:endParaRPr>
              </a:p>
            </p:txBody>
          </p:sp>
          <p:sp>
            <p:nvSpPr>
              <p:cNvPr id="87"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headEnd/>
                <a:tailEnd/>
              </a:ln>
            </p:spPr>
            <p:txBody>
              <a:bodyPr wrap="none" anchor="ctr"/>
              <a:lstStyle/>
              <a:p>
                <a:pPr algn="ctr"/>
                <a:r>
                  <a:rPr lang="zh-CN" altLang="en-US" sz="1599" dirty="0">
                    <a:latin typeface="微软雅黑" panose="020B0503020204020204" pitchFamily="34" charset="-122"/>
                    <a:ea typeface="微软雅黑" panose="020B0503020204020204" pitchFamily="34" charset="-122"/>
                  </a:rPr>
                  <a:t>目的寄存器</a:t>
                </a:r>
                <a:r>
                  <a:rPr lang="en-US" altLang="zh-CN" sz="1599" dirty="0">
                    <a:latin typeface="微软雅黑" panose="020B0503020204020204" pitchFamily="34" charset="-122"/>
                    <a:ea typeface="微软雅黑" panose="020B0503020204020204" pitchFamily="34" charset="-122"/>
                  </a:rPr>
                  <a:t>(6)</a:t>
                </a:r>
                <a:endParaRPr lang="zh-CN" altLang="en-US" sz="1599"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502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wipe(left)">
                                      <p:cBhvr>
                                        <p:cTn id="37" dur="500"/>
                                        <p:tgtEl>
                                          <p:spTgt spid="5">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sp>
        <p:nvSpPr>
          <p:cNvPr id="10" name="TextBox 24"/>
          <p:cNvSpPr txBox="1"/>
          <p:nvPr/>
        </p:nvSpPr>
        <p:spPr>
          <a:xfrm>
            <a:off x="487822" y="1499636"/>
            <a:ext cx="8635630" cy="5090624"/>
          </a:xfrm>
          <a:prstGeom prst="rect">
            <a:avLst/>
          </a:prstGeom>
          <a:noFill/>
          <a:ln>
            <a:noFill/>
          </a:ln>
        </p:spPr>
        <p:txBody>
          <a:bodyPr wrap="square" rtlCol="0">
            <a:spAutoFit/>
          </a:bodyPr>
          <a:lstStyle/>
          <a:p>
            <a:pPr>
              <a:lnSpc>
                <a:spcPct val="140000"/>
              </a:lnSpc>
              <a:spcBef>
                <a:spcPts val="569"/>
              </a:spcBef>
              <a:spcAft>
                <a:spcPts val="569"/>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zh-CN" sz="2275" b="1" kern="0"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 μ</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PC</a:t>
            </a: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20</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9=180</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indent="-325103">
              <a:lnSpc>
                <a:spcPct val="14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40000"/>
              </a:lnSpc>
              <a:spcBef>
                <a:spcPts val="569"/>
              </a:spcBef>
              <a:spcAft>
                <a:spcPts val="569"/>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710615444"/>
              </p:ext>
            </p:extLst>
          </p:nvPr>
        </p:nvGraphicFramePr>
        <p:xfrm>
          <a:off x="4184678" y="1098083"/>
          <a:ext cx="7733033" cy="4917738"/>
        </p:xfrm>
        <a:graphic>
          <a:graphicData uri="http://schemas.openxmlformats.org/drawingml/2006/table">
            <a:tbl>
              <a:tblPr firstRow="1" bandRow="1">
                <a:tableStyleId>{5C22544A-7EE6-4342-B048-85BDC9FD1C3A}</a:tableStyleId>
              </a:tblPr>
              <a:tblGrid>
                <a:gridCol w="655138">
                  <a:extLst>
                    <a:ext uri="{9D8B030D-6E8A-4147-A177-3AD203B41FA5}">
                      <a16:colId xmlns:a16="http://schemas.microsoft.com/office/drawing/2014/main" val="4121175217"/>
                    </a:ext>
                  </a:extLst>
                </a:gridCol>
                <a:gridCol w="2476000">
                  <a:extLst>
                    <a:ext uri="{9D8B030D-6E8A-4147-A177-3AD203B41FA5}">
                      <a16:colId xmlns:a16="http://schemas.microsoft.com/office/drawing/2014/main" val="3482746442"/>
                    </a:ext>
                  </a:extLst>
                </a:gridCol>
                <a:gridCol w="861217">
                  <a:extLst>
                    <a:ext uri="{9D8B030D-6E8A-4147-A177-3AD203B41FA5}">
                      <a16:colId xmlns:a16="http://schemas.microsoft.com/office/drawing/2014/main" val="4073001035"/>
                    </a:ext>
                  </a:extLst>
                </a:gridCol>
                <a:gridCol w="1921177">
                  <a:extLst>
                    <a:ext uri="{9D8B030D-6E8A-4147-A177-3AD203B41FA5}">
                      <a16:colId xmlns:a16="http://schemas.microsoft.com/office/drawing/2014/main" val="27595725"/>
                    </a:ext>
                  </a:extLst>
                </a:gridCol>
                <a:gridCol w="1819501">
                  <a:extLst>
                    <a:ext uri="{9D8B030D-6E8A-4147-A177-3AD203B41FA5}">
                      <a16:colId xmlns:a16="http://schemas.microsoft.com/office/drawing/2014/main" val="1099611212"/>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2740846749"/>
                  </a:ext>
                </a:extLst>
              </a:tr>
              <a:tr h="351611">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T1</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PC</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AR</a:t>
                      </a:r>
                      <a:r>
                        <a:rPr lang="zh-CN" altLang="en-US" sz="15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PC</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3084297751"/>
                  </a:ext>
                </a:extLst>
              </a:tr>
              <a:tr h="351611">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X</a:t>
                      </a:r>
                      <a:r>
                        <a:rPr lang="en-US" altLang="zh-CN" sz="15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872475077"/>
                  </a:ext>
                </a:extLst>
              </a:tr>
              <a:tr h="351611">
                <a:tc>
                  <a:txBody>
                    <a:bodyPr/>
                    <a:lstStyle/>
                    <a:p>
                      <a:pPr algn="l"/>
                      <a:r>
                        <a:rPr lang="en-US" altLang="zh-CN" sz="1500" b="1" dirty="0">
                          <a:solidFill>
                            <a:schemeClr val="accent5"/>
                          </a:solidFill>
                          <a:latin typeface="微软雅黑" panose="020B0503020204020204" pitchFamily="34" charset="-122"/>
                          <a:ea typeface="微软雅黑" panose="020B0503020204020204" pitchFamily="34" charset="-122"/>
                        </a:rPr>
                        <a:t>T2</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rgbClr val="FF6600"/>
                          </a:solidFill>
                          <a:latin typeface="微软雅黑" panose="020B0503020204020204" pitchFamily="34" charset="-122"/>
                          <a:ea typeface="微软雅黑" panose="020B0503020204020204" pitchFamily="34" charset="-122"/>
                        </a:rPr>
                        <a:t>X+4</a:t>
                      </a:r>
                      <a:r>
                        <a:rPr lang="en-US" altLang="zh-CN" sz="1500" b="1">
                          <a:solidFill>
                            <a:srgbClr val="FF66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500" b="1" kern="1200" dirty="0">
                        <a:solidFill>
                          <a:srgbClr val="7030A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FF6600"/>
                          </a:solidFill>
                          <a:latin typeface="微软雅黑" panose="020B0503020204020204" pitchFamily="34" charset="-122"/>
                          <a:ea typeface="微软雅黑" panose="020B0503020204020204" pitchFamily="34" charset="-122"/>
                          <a:cs typeface="+mn-cs"/>
                        </a:rPr>
                        <a:t>ADD 4</a:t>
                      </a:r>
                      <a:endParaRPr lang="zh-CN" altLang="en-US" sz="1500" b="1" kern="120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ADD4</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933042768"/>
                  </a:ext>
                </a:extLst>
              </a:tr>
              <a:tr h="351611">
                <a:tc>
                  <a:txBody>
                    <a:bodyPr/>
                    <a:lstStyle/>
                    <a:p>
                      <a:pPr algn="l"/>
                      <a:r>
                        <a:rPr lang="en-US" altLang="zh-CN" sz="1500" b="1">
                          <a:solidFill>
                            <a:schemeClr val="accent5"/>
                          </a:solidFill>
                          <a:latin typeface="微软雅黑" panose="020B0503020204020204" pitchFamily="34" charset="-122"/>
                          <a:ea typeface="微软雅黑" panose="020B0503020204020204" pitchFamily="34" charset="-122"/>
                        </a:rPr>
                        <a:t>T3</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rPr>
                        <a:t>Z</a:t>
                      </a:r>
                      <a:r>
                        <a:rPr lang="en-US" altLang="zh-CN" sz="1500" b="1" kern="1200" baseline="0" dirty="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PC,  M[AR]DR</a:t>
                      </a:r>
                      <a:endParaRPr lang="zh-CN" altLang="en-US" sz="1500" b="1" kern="1200" baseline="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00"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00"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kern="1200" baseline="-250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2760439037"/>
                  </a:ext>
                </a:extLst>
              </a:tr>
              <a:tr h="351611">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1"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b="1" kern="12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163830970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accent5"/>
                          </a:solidFill>
                          <a:latin typeface="微软雅黑" panose="020B0503020204020204" pitchFamily="34" charset="-122"/>
                          <a:ea typeface="微软雅黑" panose="020B0503020204020204" pitchFamily="34" charset="-122"/>
                        </a:rPr>
                        <a:t>(DR)</a:t>
                      </a:r>
                      <a:r>
                        <a:rPr lang="en-US" altLang="zh-CN" sz="1500" b="1">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500" b="1">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IR</a:t>
                      </a:r>
                      <a:r>
                        <a:rPr lang="en-US" altLang="zh-CN" sz="15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90908367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aseline="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P</a:t>
                      </a:r>
                      <a:r>
                        <a:rPr lang="en-US" altLang="zh-CN" sz="1500" baseline="-2500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0</a:t>
                      </a:r>
                      <a:r>
                        <a:rPr lang="en-US" altLang="zh-CN" sz="1500" baseline="0">
                          <a:solidFill>
                            <a:srgbClr val="C00000"/>
                          </a:solidFill>
                          <a:latin typeface="Segoe UI Black" panose="020B0A02040204020203" pitchFamily="34" charset="0"/>
                          <a:ea typeface="微软雅黑" panose="020B0503020204020204" pitchFamily="34" charset="-122"/>
                          <a:cs typeface="Segoe UI Black" panose="020B0A02040204020203" pitchFamily="34" charset="0"/>
                        </a:rPr>
                        <a:t> Test</a:t>
                      </a:r>
                      <a:endParaRPr lang="zh-CN" altLang="en-US" sz="1500" baseline="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51982033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R[rs]</a:t>
                      </a:r>
                      <a:r>
                        <a:rPr lang="en-US" altLang="zh-CN" sz="1500" b="1" kern="1200">
                          <a:solidFill>
                            <a:schemeClr val="accent5"/>
                          </a:solidFill>
                          <a:latin typeface="微软雅黑" panose="020B0503020204020204" pitchFamily="34" charset="-122"/>
                          <a:ea typeface="微软雅黑" panose="020B0503020204020204" pitchFamily="34" charset="-122"/>
                          <a:cs typeface="+mn-cs"/>
                          <a:sym typeface="Wingdings" panose="05000000000000000000" pitchFamily="2" charset="2"/>
                        </a:rPr>
                        <a:t>X</a:t>
                      </a:r>
                      <a:endParaRPr lang="en-US" altLang="zh-CN" sz="1500" b="1" kern="1200">
                        <a:solidFill>
                          <a:schemeClr val="accent5"/>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X,R[rs]</a:t>
                      </a:r>
                      <a:endParaRPr lang="zh-CN" altLang="en-US" sz="1500" b="1" kern="120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algn="ctr" defTabSz="914400" rtl="0" eaLnBrk="1" latinLnBrk="0" hangingPunct="1"/>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00" b="1"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00" b="1"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1" kern="1200" baseline="-250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246523404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rgbClr val="FF6600"/>
                          </a:solidFill>
                          <a:latin typeface="微软雅黑" panose="020B0503020204020204" pitchFamily="34" charset="-122"/>
                          <a:ea typeface="微软雅黑" panose="020B0503020204020204" pitchFamily="34" charset="-122"/>
                          <a:cs typeface="+mn-cs"/>
                          <a:sym typeface="Wingdings" panose="05000000000000000000" pitchFamily="2" charset="2"/>
                        </a:rPr>
                        <a:t>X+ImmZ</a:t>
                      </a:r>
                      <a:endParaRPr lang="zh-CN" altLang="en-US" sz="1500" b="1" kern="1200" baseline="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FF6600"/>
                          </a:solidFill>
                          <a:latin typeface="微软雅黑" panose="020B0503020204020204" pitchFamily="34" charset="-122"/>
                          <a:ea typeface="微软雅黑" panose="020B0503020204020204" pitchFamily="34" charset="-122"/>
                          <a:cs typeface="+mn-cs"/>
                        </a:rPr>
                        <a:t>ADD IR[I]</a:t>
                      </a:r>
                      <a:endParaRPr lang="zh-CN" altLang="en-US" sz="1500" b="1" kern="1200" dirty="0">
                        <a:solidFill>
                          <a:srgbClr val="FF6600"/>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00" b="1"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1"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500" b="1" kern="1200" baseline="-250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107422512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noProof="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ZAR</a:t>
                      </a:r>
                      <a:endParaRPr lang="zh-CN" altLang="en-US" sz="1500" b="1" kern="1200" baseline="0" noProof="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Z,AR</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aseline="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500" kern="12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00" kern="1200"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kern="1200" baseline="-250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60481009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M[AR]</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DR</a:t>
                      </a:r>
                      <a:endParaRPr lang="en-US" altLang="zh-CN"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rgbClr val="7030A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0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r>
                        <a:rPr lang="en-US" altLang="zh-CN" sz="1500" baseline="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500" kern="12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391765006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a:solidFill>
                            <a:schemeClr val="accent5"/>
                          </a:solidFill>
                          <a:latin typeface="微软雅黑" panose="020B0503020204020204" pitchFamily="34" charset="-122"/>
                          <a:ea typeface="微软雅黑" panose="020B0503020204020204" pitchFamily="34" charset="-122"/>
                        </a:rPr>
                        <a:t>T9</a:t>
                      </a: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baseline="0">
                          <a:solidFill>
                            <a:schemeClr val="tx1"/>
                          </a:solidFill>
                          <a:latin typeface="微软雅黑" panose="020B0503020204020204" pitchFamily="34" charset="-122"/>
                          <a:ea typeface="微软雅黑" panose="020B0503020204020204" pitchFamily="34" charset="-122"/>
                          <a:cs typeface="+mn-cs"/>
                        </a:rPr>
                        <a:t>DR</a:t>
                      </a:r>
                      <a:r>
                        <a:rPr lang="en-US" altLang="zh-CN" sz="1500" b="1" kern="1200" baseline="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R[rt]</a:t>
                      </a:r>
                      <a:endParaRPr lang="en-US" altLang="zh-CN" sz="1500" b="1" kern="1200" baseline="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a:t>
                      </a:r>
                      <a:r>
                        <a:rPr lang="en-US" altLang="zh-CN" sz="1500" b="1" kern="1200" baseline="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R[rt]</a:t>
                      </a:r>
                      <a:r>
                        <a:rPr lang="zh-CN" altLang="en-US" sz="1500" b="1" kern="1200">
                          <a:solidFill>
                            <a:schemeClr val="accent5"/>
                          </a:solidFill>
                          <a:latin typeface="Segoe UI Black" panose="020B0A02040204020203" pitchFamily="34" charset="0"/>
                          <a:ea typeface="+mn-ea"/>
                          <a:cs typeface="Segoe UI Black" panose="020B0A02040204020203" pitchFamily="34" charset="0"/>
                        </a:rPr>
                        <a:t>，</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00" b="1" kern="1200" dirty="0">
                        <a:solidFill>
                          <a:schemeClr val="accent5"/>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00" b="1"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500"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 R</a:t>
                      </a:r>
                      <a:r>
                        <a:rPr lang="en-US" altLang="zh-CN" sz="1500" b="1" baseline="-250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500" b="1" baseline="-250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627898854"/>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endParaRPr lang="zh-CN" altLang="en-US" sz="1500" b="1" kern="1200" baseline="-250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tc>
                  <a:txBody>
                    <a:bodyPr/>
                    <a:lstStyle/>
                    <a:p>
                      <a:pPr marL="0" algn="ctr" defTabSz="914400" rtl="0" eaLnBrk="1" latinLnBrk="0" hangingPunct="1"/>
                      <a:r>
                        <a:rPr lang="en-US" altLang="zh-CN" sz="1500" b="1" kern="1200">
                          <a:solidFill>
                            <a:srgbClr val="C00000"/>
                          </a:solidFill>
                          <a:latin typeface="Segoe UI Black" panose="020B0A02040204020203" pitchFamily="34" charset="0"/>
                          <a:ea typeface="+mn-ea"/>
                          <a:cs typeface="Segoe UI Black" panose="020B0A02040204020203" pitchFamily="34" charset="0"/>
                        </a:rPr>
                        <a:t>Pend Test</a:t>
                      </a:r>
                      <a:endParaRPr lang="zh-CN" altLang="en-US" sz="1500" b="1" kern="1200" dirty="0">
                        <a:solidFill>
                          <a:srgbClr val="C0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3302662064"/>
                  </a:ext>
                </a:extLst>
              </a:tr>
            </a:tbl>
          </a:graphicData>
        </a:graphic>
      </p:graphicFrame>
    </p:spTree>
    <p:extLst>
      <p:ext uri="{BB962C8B-B14F-4D97-AF65-F5344CB8AC3E}">
        <p14:creationId xmlns:p14="http://schemas.microsoft.com/office/powerpoint/2010/main" val="27624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03" indent="-325103">
              <a:lnSpc>
                <a:spcPct val="150000"/>
              </a:lnSpc>
              <a:spcBef>
                <a:spcPts val="569"/>
              </a:spcBef>
              <a:spcAft>
                <a:spcPts val="569"/>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extLst>
      <p:ext uri="{BB962C8B-B14F-4D97-AF65-F5344CB8AC3E}">
        <p14:creationId xmlns:p14="http://schemas.microsoft.com/office/powerpoint/2010/main" val="911045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微程序优势与劣势</a:t>
            </a:r>
          </a:p>
        </p:txBody>
      </p:sp>
      <p:sp>
        <p:nvSpPr>
          <p:cNvPr id="3" name="内容占位符 2"/>
          <p:cNvSpPr>
            <a:spLocks noGrp="1"/>
          </p:cNvSpPr>
          <p:nvPr>
            <p:ph idx="1"/>
          </p:nvPr>
        </p:nvSpPr>
        <p:spPr/>
        <p:txBody>
          <a:bodyPr/>
          <a:lstStyle/>
          <a:p>
            <a:r>
              <a:rPr lang="zh-CN" altLang="en-US" b="1" dirty="0"/>
              <a:t>速度慢  访存频繁、成本低廉</a:t>
            </a:r>
          </a:p>
          <a:p>
            <a:r>
              <a:rPr lang="zh-CN" altLang="en-US" b="1" dirty="0"/>
              <a:t>设计规整，设计简单，易于修改、扩展指令系统功能</a:t>
            </a:r>
          </a:p>
          <a:p>
            <a:pPr lvl="1"/>
            <a:r>
              <a:rPr lang="zh-CN" altLang="en-US" dirty="0"/>
              <a:t>适合</a:t>
            </a:r>
            <a:r>
              <a:rPr lang="en-US" altLang="zh-CN" dirty="0"/>
              <a:t>CISC</a:t>
            </a:r>
            <a:r>
              <a:rPr lang="zh-CN" altLang="en-US" dirty="0"/>
              <a:t>等功能较复杂的系列机    </a:t>
            </a:r>
            <a:r>
              <a:rPr lang="en-US" altLang="zh-CN" dirty="0"/>
              <a:t>X86</a:t>
            </a:r>
            <a:r>
              <a:rPr lang="zh-CN" altLang="en-US" dirty="0"/>
              <a:t>、</a:t>
            </a:r>
            <a:r>
              <a:rPr lang="en-US" altLang="zh-CN" dirty="0"/>
              <a:t>IBM S/360</a:t>
            </a:r>
            <a:r>
              <a:rPr lang="zh-CN" altLang="en-US" dirty="0"/>
              <a:t>、 </a:t>
            </a:r>
            <a:r>
              <a:rPr lang="en-US" altLang="zh-CN" dirty="0"/>
              <a:t>DEC VAX</a:t>
            </a:r>
          </a:p>
          <a:p>
            <a:pPr lvl="1"/>
            <a:r>
              <a:rPr lang="zh-CN" altLang="en-US" dirty="0"/>
              <a:t>可写控存方便修复出厂故障   </a:t>
            </a:r>
            <a:r>
              <a:rPr lang="en-US" altLang="zh-CN" dirty="0"/>
              <a:t>Intel Core 2 </a:t>
            </a:r>
            <a:r>
              <a:rPr lang="zh-CN" altLang="en-US" dirty="0"/>
              <a:t>、</a:t>
            </a:r>
            <a:r>
              <a:rPr lang="en-US" altLang="zh-CN" dirty="0"/>
              <a:t>Intel Xeon    </a:t>
            </a:r>
          </a:p>
          <a:p>
            <a:r>
              <a:rPr lang="zh-CN" altLang="en-US" b="1" dirty="0"/>
              <a:t>硬布线控制器执行速度快</a:t>
            </a:r>
            <a:r>
              <a:rPr lang="zh-CN" altLang="en-US" dirty="0"/>
              <a:t>，但设计复杂，代价昂贵，不便于修改</a:t>
            </a:r>
          </a:p>
          <a:p>
            <a:pPr lvl="1"/>
            <a:r>
              <a:rPr lang="zh-CN" altLang="en-US" dirty="0"/>
              <a:t>适合</a:t>
            </a:r>
            <a:r>
              <a:rPr lang="en-US" altLang="zh-CN" dirty="0"/>
              <a:t>RISC</a:t>
            </a:r>
            <a:r>
              <a:rPr lang="zh-CN" altLang="en-US" dirty="0"/>
              <a:t>计算机，如</a:t>
            </a:r>
            <a:r>
              <a:rPr lang="en-US" altLang="zh-CN" dirty="0"/>
              <a:t>MIPS</a:t>
            </a:r>
            <a:r>
              <a:rPr lang="zh-CN" altLang="en-US" dirty="0"/>
              <a:t>，</a:t>
            </a:r>
            <a:r>
              <a:rPr lang="en-US" altLang="zh-CN" dirty="0"/>
              <a:t>ARM</a:t>
            </a:r>
          </a:p>
          <a:p>
            <a:endParaRPr lang="zh-CN" altLang="en-US" dirty="0"/>
          </a:p>
          <a:p>
            <a:endParaRPr lang="zh-CN" altLang="en-US" dirty="0"/>
          </a:p>
        </p:txBody>
      </p:sp>
    </p:spTree>
    <p:extLst>
      <p:ext uri="{BB962C8B-B14F-4D97-AF65-F5344CB8AC3E}">
        <p14:creationId xmlns:p14="http://schemas.microsoft.com/office/powerpoint/2010/main" val="128014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p>
        </p:txBody>
      </p:sp>
      <p:sp>
        <p:nvSpPr>
          <p:cNvPr id="3" name="内容占位符 2"/>
          <p:cNvSpPr>
            <a:spLocks noGrp="1"/>
          </p:cNvSpPr>
          <p:nvPr>
            <p:ph idx="1"/>
          </p:nvPr>
        </p:nvSpPr>
        <p:spPr/>
        <p:txBody>
          <a:bodyPr/>
          <a:lstStyle/>
          <a:p>
            <a:r>
              <a:rPr lang="en-US" altLang="zh-CN" dirty="0"/>
              <a:t>Page 248</a:t>
            </a:r>
          </a:p>
          <a:p>
            <a:pPr lvl="1"/>
            <a:r>
              <a:rPr lang="en-US" altLang="zh-CN" dirty="0"/>
              <a:t>6.4</a:t>
            </a:r>
          </a:p>
          <a:p>
            <a:pPr lvl="1"/>
            <a:r>
              <a:rPr lang="en-US" altLang="zh-CN" dirty="0"/>
              <a:t>6.21</a:t>
            </a:r>
          </a:p>
          <a:p>
            <a:pPr lvl="1"/>
            <a:r>
              <a:rPr lang="en-US" altLang="zh-CN" dirty="0"/>
              <a:t>6.23</a:t>
            </a:r>
          </a:p>
          <a:p>
            <a:pPr lvl="1"/>
            <a:endParaRPr lang="en-US" altLang="zh-CN" dirty="0"/>
          </a:p>
        </p:txBody>
      </p:sp>
    </p:spTree>
    <p:extLst>
      <p:ext uri="{BB962C8B-B14F-4D97-AF65-F5344CB8AC3E}">
        <p14:creationId xmlns:p14="http://schemas.microsoft.com/office/powerpoint/2010/main" val="1696763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7695" y="2416187"/>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1092956" y="3241132"/>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2636977" y="1542315"/>
            <a:ext cx="7723874"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理解微程序的设计原理</a:t>
            </a:r>
            <a:endParaRPr lang="en-US" altLang="zh-CN" sz="2800" dirty="0">
              <a:ln>
                <a:solidFill>
                  <a:prstClr val="white"/>
                </a:solidFill>
              </a:ln>
              <a:solidFill>
                <a:prstClr val="white"/>
              </a:solidFill>
              <a:latin typeface="+mn-ea"/>
            </a:endParaRPr>
          </a:p>
        </p:txBody>
      </p:sp>
      <p:sp>
        <p:nvSpPr>
          <p:cNvPr id="17" name="矩形 3">
            <a:extLst>
              <a:ext uri="{FF2B5EF4-FFF2-40B4-BE49-F238E27FC236}">
                <a16:creationId xmlns:a16="http://schemas.microsoft.com/office/drawing/2014/main" id="{B52F90C6-2ADD-4562-8F6E-41D989D6B5EA}"/>
              </a:ext>
            </a:extLst>
          </p:cNvPr>
          <p:cNvSpPr/>
          <p:nvPr/>
        </p:nvSpPr>
        <p:spPr>
          <a:xfrm>
            <a:off x="2636977" y="2336279"/>
            <a:ext cx="7723874"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理解判别字段和下址字段的控制原理</a:t>
            </a:r>
          </a:p>
        </p:txBody>
      </p:sp>
      <p:sp>
        <p:nvSpPr>
          <p:cNvPr id="18" name="矩形 3">
            <a:extLst>
              <a:ext uri="{FF2B5EF4-FFF2-40B4-BE49-F238E27FC236}">
                <a16:creationId xmlns:a16="http://schemas.microsoft.com/office/drawing/2014/main" id="{590C5621-2FDF-484B-AC47-2882D9255860}"/>
              </a:ext>
            </a:extLst>
          </p:cNvPr>
          <p:cNvSpPr/>
          <p:nvPr/>
        </p:nvSpPr>
        <p:spPr>
          <a:xfrm>
            <a:off x="2632238" y="3198444"/>
            <a:ext cx="7723874"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能够根据指令周期写出给定格式的微代码</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88217" y="408592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2627498" y="4040257"/>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能够写出汇编指令执行所对应的微指令执行顺序</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098216" y="1570816"/>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098216" y="506766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5</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2" name="矩形 3">
            <a:extLst>
              <a:ext uri="{FF2B5EF4-FFF2-40B4-BE49-F238E27FC236}">
                <a16:creationId xmlns:a16="http://schemas.microsoft.com/office/drawing/2014/main" id="{E987D82E-4508-4D2D-9FE5-5B67C05ED1F8}"/>
              </a:ext>
            </a:extLst>
          </p:cNvPr>
          <p:cNvSpPr/>
          <p:nvPr/>
        </p:nvSpPr>
        <p:spPr>
          <a:xfrm>
            <a:off x="2637497" y="5021997"/>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理解水平微指令和垂直微指令的区别</a:t>
            </a:r>
          </a:p>
        </p:txBody>
      </p:sp>
    </p:spTree>
    <p:extLst>
      <p:ext uri="{BB962C8B-B14F-4D97-AF65-F5344CB8AC3E}">
        <p14:creationId xmlns:p14="http://schemas.microsoft.com/office/powerpoint/2010/main" val="21027421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本节知识点总结</a:t>
            </a:r>
          </a:p>
        </p:txBody>
      </p:sp>
      <p:pic>
        <p:nvPicPr>
          <p:cNvPr id="2050" name="Picture 2" descr="D:\mindmanager文件\知识点\6.3节 微程序控制器设计知识点.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1357313"/>
            <a:ext cx="103536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30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1394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t>软件思想设计硬件</a:t>
            </a:r>
            <a:r>
              <a:rPr lang="zh-CN" altLang="en-US" dirty="0"/>
              <a:t>的技术</a:t>
            </a:r>
            <a:endParaRPr lang="en-US" altLang="zh-CN" dirty="0"/>
          </a:p>
          <a:p>
            <a:pPr lvl="1"/>
            <a:r>
              <a:rPr lang="zh-CN" altLang="en-US" dirty="0"/>
              <a:t>控制信号序列像程序一样存储起来 </a:t>
            </a:r>
          </a:p>
          <a:p>
            <a:pPr lvl="2"/>
            <a:r>
              <a:rPr lang="zh-CN" altLang="en-US" dirty="0"/>
              <a:t>控制信号序列分解为若干节拍</a:t>
            </a:r>
            <a:endParaRPr lang="en-US" altLang="zh-CN" dirty="0"/>
          </a:p>
          <a:p>
            <a:pPr lvl="2"/>
            <a:r>
              <a:rPr lang="zh-CN" altLang="en-US" dirty="0"/>
              <a:t>一个节拍的信号编成一条微指令</a:t>
            </a:r>
            <a:endParaRPr lang="en-US" altLang="zh-CN" dirty="0"/>
          </a:p>
          <a:p>
            <a:pPr lvl="2"/>
            <a:r>
              <a:rPr lang="zh-CN" altLang="en-US" dirty="0"/>
              <a:t>多个节拍对应多条微指令，形成一段微程序</a:t>
            </a:r>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p>
          <a:p>
            <a:r>
              <a:rPr lang="zh-CN" altLang="en-US" b="1" dirty="0"/>
              <a:t>存储技术</a:t>
            </a:r>
            <a:r>
              <a:rPr lang="zh-CN" altLang="en-US" dirty="0"/>
              <a:t>和</a:t>
            </a:r>
            <a:r>
              <a:rPr lang="zh-CN" altLang="en-US" b="1" dirty="0"/>
              <a:t>程序设计</a:t>
            </a:r>
            <a:r>
              <a:rPr lang="zh-CN" altLang="en-US" dirty="0"/>
              <a:t>相结合，回避复杂时序逻辑设计</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33877" t="30575" r="32955" b="29812"/>
          <a:stretch/>
        </p:blipFill>
        <p:spPr>
          <a:xfrm>
            <a:off x="9736853" y="5014128"/>
            <a:ext cx="1748413" cy="1175657"/>
          </a:xfrm>
          <a:prstGeom prst="rect">
            <a:avLst/>
          </a:prstGeom>
        </p:spPr>
      </p:pic>
    </p:spTree>
    <p:extLst>
      <p:ext uri="{BB962C8B-B14F-4D97-AF65-F5344CB8AC3E}">
        <p14:creationId xmlns:p14="http://schemas.microsoft.com/office/powerpoint/2010/main" val="1222673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表格 238"/>
          <p:cNvGraphicFramePr>
            <a:graphicFrameLocks noGrp="1"/>
          </p:cNvGraphicFramePr>
          <p:nvPr>
            <p:extLst>
              <p:ext uri="{D42A27DB-BD31-4B8C-83A1-F6EECF244321}">
                <p14:modId xmlns:p14="http://schemas.microsoft.com/office/powerpoint/2010/main" val="2002938145"/>
              </p:ext>
            </p:extLst>
          </p:nvPr>
        </p:nvGraphicFramePr>
        <p:xfrm>
          <a:off x="370201" y="3905657"/>
          <a:ext cx="5332275" cy="2410834"/>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841136919"/>
                    </a:ext>
                  </a:extLst>
                </a:gridCol>
                <a:gridCol w="3377654">
                  <a:extLst>
                    <a:ext uri="{9D8B030D-6E8A-4147-A177-3AD203B41FA5}">
                      <a16:colId xmlns:a16="http://schemas.microsoft.com/office/drawing/2014/main" val="683982917"/>
                    </a:ext>
                  </a:extLst>
                </a:gridCol>
              </a:tblGrid>
              <a:tr h="456994">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4056042031"/>
                  </a:ext>
                </a:extLst>
              </a:tr>
              <a:tr h="456994">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3396047709"/>
                  </a:ext>
                </a:extLst>
              </a:tr>
              <a:tr h="5828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752963665"/>
                  </a:ext>
                </a:extLst>
              </a:tr>
              <a:tr h="456994">
                <a:tc>
                  <a:txBody>
                    <a:bodyPr/>
                    <a:lstStyle/>
                    <a:p>
                      <a:pPr algn="l"/>
                      <a:r>
                        <a:rPr lang="en-US" altLang="zh-CN" sz="160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456679210"/>
                  </a:ext>
                </a:extLst>
              </a:tr>
              <a:tr h="456994">
                <a:tc>
                  <a:txBody>
                    <a:bodyPr/>
                    <a:lstStyle/>
                    <a:p>
                      <a:pPr algn="l"/>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6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2833729760"/>
                  </a:ext>
                </a:extLst>
              </a:tr>
            </a:tbl>
          </a:graphicData>
        </a:graphic>
      </p:graphicFrame>
      <p:sp>
        <p:nvSpPr>
          <p:cNvPr id="4" name="Rectangle 110"/>
          <p:cNvSpPr>
            <a:spLocks noChangeArrowheads="1"/>
          </p:cNvSpPr>
          <p:nvPr/>
        </p:nvSpPr>
        <p:spPr bwMode="auto">
          <a:xfrm>
            <a:off x="6558735" y="1378408"/>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grpSp>
        <p:nvGrpSpPr>
          <p:cNvPr id="5" name="组合 4"/>
          <p:cNvGrpSpPr/>
          <p:nvPr/>
        </p:nvGrpSpPr>
        <p:grpSpPr>
          <a:xfrm>
            <a:off x="10393551" y="2447912"/>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677574"/>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397358"/>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9925575" y="1487070"/>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366142"/>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5002252"/>
              <a:ext cx="45224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5005832"/>
              <a:ext cx="50201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755526"/>
            <a:ext cx="602150" cy="725137"/>
            <a:chOff x="9702285" y="2584710"/>
            <a:chExt cx="602150" cy="725137"/>
          </a:xfrm>
        </p:grpSpPr>
        <p:sp>
          <p:nvSpPr>
            <p:cNvPr id="140" name="Rectangle 104"/>
            <p:cNvSpPr>
              <a:spLocks noChangeArrowheads="1"/>
            </p:cNvSpPr>
            <p:nvPr/>
          </p:nvSpPr>
          <p:spPr bwMode="auto">
            <a:xfrm>
              <a:off x="9702285" y="25847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871357"/>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6043165"/>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241" name="组合 240"/>
          <p:cNvGrpSpPr/>
          <p:nvPr/>
        </p:nvGrpSpPr>
        <p:grpSpPr>
          <a:xfrm>
            <a:off x="5884534" y="3849385"/>
            <a:ext cx="3263895" cy="2085059"/>
            <a:chOff x="5884534" y="3678569"/>
            <a:chExt cx="3263895" cy="2085059"/>
          </a:xfrm>
        </p:grpSpPr>
        <p:sp>
          <p:nvSpPr>
            <p:cNvPr id="240" name="任意多边形 239"/>
            <p:cNvSpPr/>
            <p:nvPr/>
          </p:nvSpPr>
          <p:spPr>
            <a:xfrm rot="10800000">
              <a:off x="6900832" y="4405998"/>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a:off x="5884534" y="3678569"/>
              <a:ext cx="3263895" cy="2085059"/>
              <a:chOff x="5884534" y="3678569"/>
              <a:chExt cx="3263895" cy="2085059"/>
            </a:xfrm>
          </p:grpSpPr>
          <p:grpSp>
            <p:nvGrpSpPr>
              <p:cNvPr id="158" name="组合 157"/>
              <p:cNvGrpSpPr/>
              <p:nvPr/>
            </p:nvGrpSpPr>
            <p:grpSpPr>
              <a:xfrm>
                <a:off x="5884534" y="3860383"/>
                <a:ext cx="3263895" cy="1903245"/>
                <a:chOff x="5884534" y="3860383"/>
                <a:chExt cx="3263895" cy="1903245"/>
              </a:xfrm>
            </p:grpSpPr>
            <p:sp>
              <p:nvSpPr>
                <p:cNvPr id="138" name="Text Box 36"/>
                <p:cNvSpPr txBox="1">
                  <a:spLocks noChangeArrowheads="1"/>
                </p:cNvSpPr>
                <p:nvPr/>
              </p:nvSpPr>
              <p:spPr bwMode="auto">
                <a:xfrm>
                  <a:off x="6503847" y="46576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p:grpSpPr>
              <p:grpSp>
                <p:nvGrpSpPr>
                  <p:cNvPr id="27" name="组合 26"/>
                  <p:cNvGrpSpPr/>
                  <p:nvPr/>
                </p:nvGrpSpPr>
                <p:grpSpPr>
                  <a:xfrm>
                    <a:off x="6400895" y="3860383"/>
                    <a:ext cx="2747534" cy="1903245"/>
                    <a:chOff x="6608302" y="4136717"/>
                    <a:chExt cx="289778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712" cy="942122"/>
                      <a:chOff x="5286697" y="3767069"/>
                      <a:chExt cx="203971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14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376"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464"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2" y="4136717"/>
                      <a:ext cx="2860143" cy="1826436"/>
                      <a:chOff x="6608302" y="4136717"/>
                      <a:chExt cx="2860143"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2" y="4987244"/>
                        <a:ext cx="773262"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35" name="直接箭头连接符 134"/>
                  <p:cNvCxnSpPr/>
                  <p:nvPr/>
                </p:nvCxnSpPr>
                <p:spPr>
                  <a:xfrm rot="5400000" flipV="1">
                    <a:off x="5983433" y="50312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5912517" y="51896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sp>
        <p:nvSpPr>
          <p:cNvPr id="161" name="TextBox 24"/>
          <p:cNvSpPr txBox="1"/>
          <p:nvPr/>
        </p:nvSpPr>
        <p:spPr>
          <a:xfrm>
            <a:off x="638" y="1505451"/>
            <a:ext cx="5099558" cy="1234697"/>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64" name="组合 163"/>
          <p:cNvGrpSpPr/>
          <p:nvPr/>
        </p:nvGrpSpPr>
        <p:grpSpPr>
          <a:xfrm>
            <a:off x="5557179" y="1640224"/>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407533"/>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190501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   存储操作控制信号</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p>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   用于控制微程序的执行顺序</a:t>
            </a:r>
          </a:p>
          <a:p>
            <a:pPr marL="931963" lvl="1" indent="-325103">
              <a:lnSpc>
                <a:spcPct val="150000"/>
              </a:lnSpc>
              <a:spcBef>
                <a:spcPts val="569"/>
              </a:spcBef>
              <a:spcAft>
                <a:spcPts val="569"/>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304" name="组合 303"/>
          <p:cNvGrpSpPr/>
          <p:nvPr/>
        </p:nvGrpSpPr>
        <p:grpSpPr>
          <a:xfrm>
            <a:off x="1722981" y="5395337"/>
            <a:ext cx="6737316" cy="776290"/>
            <a:chOff x="1885396" y="5992186"/>
            <a:chExt cx="7105763" cy="818744"/>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8025"/>
              <a:chOff x="1892871" y="6452905"/>
              <a:chExt cx="7098288" cy="358025"/>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310" name="组合 309"/>
          <p:cNvGrpSpPr/>
          <p:nvPr/>
        </p:nvGrpSpPr>
        <p:grpSpPr>
          <a:xfrm>
            <a:off x="8446123" y="5395338"/>
            <a:ext cx="2125066" cy="764885"/>
            <a:chOff x="8976188" y="5992185"/>
            <a:chExt cx="2241276" cy="806715"/>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solidFill>
                      <a:schemeClr val="bg1"/>
                    </a:solidFill>
                    <a:latin typeface="Segoe UI" panose="020B0502040204020203" pitchFamily="34" charset="0"/>
                    <a:cs typeface="Segoe UI" panose="020B0502040204020203" pitchFamily="34" charset="0"/>
                  </a:rPr>
                  <a:t>1</a:t>
                </a:r>
                <a:endParaRPr lang="zh-CN" altLang="en-US" sz="1327"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7"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7"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7"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7"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7"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7"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0</a:t>
                </a:r>
                <a:endParaRPr lang="zh-CN" altLang="en-US" sz="1327"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P0</a:t>
                </a:r>
                <a:endParaRPr lang="zh-CN" altLang="en-US" sz="1327"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P1</a:t>
                </a:r>
                <a:endParaRPr lang="zh-CN" altLang="en-US" sz="1327"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a:t>
                  </a:r>
                  <a:endParaRPr lang="zh-CN" altLang="en-US" sz="1327"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a:t>
                  </a:r>
                  <a:endParaRPr lang="zh-CN" altLang="en-US" sz="1327"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3</a:t>
                  </a:r>
                  <a:endParaRPr lang="zh-CN" altLang="en-US" sz="1327"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4</a:t>
                  </a:r>
                  <a:endParaRPr lang="zh-CN" altLang="en-US" sz="1327"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5</a:t>
                  </a:r>
                  <a:endParaRPr lang="zh-CN" altLang="en-US" sz="1327"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6</a:t>
                  </a:r>
                  <a:endParaRPr lang="zh-CN" altLang="en-US" sz="1327"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7</a:t>
                  </a:r>
                  <a:endParaRPr lang="zh-CN" altLang="en-US" sz="1327"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8</a:t>
                  </a:r>
                  <a:endParaRPr lang="zh-CN" altLang="en-US" sz="1327"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9</a:t>
                  </a:r>
                  <a:endParaRPr lang="zh-CN" altLang="en-US" sz="1327"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10</a:t>
                  </a:r>
                  <a:endParaRPr lang="zh-CN" altLang="en-US" sz="1327"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11</a:t>
                  </a:r>
                  <a:endParaRPr lang="zh-CN" altLang="en-US" sz="1327"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12</a:t>
                  </a:r>
                  <a:endParaRPr lang="zh-CN" altLang="en-US" sz="1327"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13</a:t>
                  </a:r>
                  <a:endParaRPr lang="zh-CN" altLang="en-US" sz="1327"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14</a:t>
                  </a:r>
                  <a:endParaRPr lang="zh-CN" altLang="en-US" sz="1327"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15</a:t>
                  </a:r>
                  <a:endParaRPr lang="zh-CN" altLang="en-US" sz="1327"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16</a:t>
                  </a:r>
                  <a:endParaRPr lang="zh-CN" altLang="en-US" sz="1327"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17</a:t>
                  </a:r>
                  <a:endParaRPr lang="zh-CN" altLang="en-US" sz="1327"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18</a:t>
                  </a:r>
                  <a:endParaRPr lang="zh-CN" altLang="en-US" sz="1327"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19</a:t>
                  </a:r>
                  <a:endParaRPr lang="zh-CN" altLang="en-US" sz="1327"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20</a:t>
                  </a:r>
                  <a:endParaRPr lang="zh-CN" altLang="en-US" sz="1327"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21</a:t>
                  </a:r>
                  <a:endParaRPr lang="zh-CN" altLang="en-US" sz="1327"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22</a:t>
                  </a:r>
                  <a:endParaRPr lang="zh-CN" altLang="en-US" sz="1327"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23</a:t>
                  </a:r>
                  <a:endParaRPr lang="zh-CN" altLang="en-US" sz="1327"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24</a:t>
                  </a:r>
                  <a:endParaRPr lang="zh-CN" altLang="en-US" sz="1327"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25</a:t>
                  </a:r>
                  <a:endParaRPr lang="zh-CN" altLang="en-US" sz="1327"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26</a:t>
                  </a:r>
                  <a:endParaRPr lang="zh-CN" altLang="en-US" sz="1327"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27</a:t>
                  </a:r>
                  <a:endParaRPr lang="zh-CN" altLang="en-US" sz="1327"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28</a:t>
                  </a:r>
                  <a:endParaRPr lang="zh-CN" altLang="en-US" sz="1327"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headEnd/>
                  <a:tailEnd type="triangle" w="med" len="med"/>
                </a:ln>
              </p:spPr>
              <p:txBody>
                <a:bodyPr vert="horz" wrap="square" lIns="0" tIns="43349" rIns="0" bIns="43349" numCol="1" rtlCol="0" anchor="ctr" anchorCtr="1" compatLnSpc="1">
                  <a:prstTxWarp prst="textNoShape">
                    <a:avLst/>
                  </a:prstTxWarp>
                </a:bodyPr>
                <a:lstStyle/>
                <a:p>
                  <a:pPr algn="ctr"/>
                  <a:r>
                    <a:rPr lang="en-US" altLang="zh-CN" sz="1327" b="1">
                      <a:latin typeface="Segoe UI" panose="020B0502040204020203" pitchFamily="34" charset="0"/>
                      <a:cs typeface="Segoe UI" panose="020B0502040204020203" pitchFamily="34" charset="0"/>
                    </a:rPr>
                    <a:t>29</a:t>
                  </a:r>
                  <a:endParaRPr lang="zh-CN" altLang="en-US" sz="1327"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7"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7"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7"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7"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7"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7"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7"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7"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7"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7" b="1">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7"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7"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7"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7"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7">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headEnd/>
                <a:tailEnd type="triangle" w="med" len="med"/>
              </a:ln>
            </p:spPr>
            <p:txBody>
              <a:bodyPr vert="horz" wrap="square" lIns="0" tIns="43349" rIns="0" bIns="43349" numCol="1" rtlCol="0" anchor="ctr" anchorCtr="1" compatLnSpc="1">
                <a:prstTxWarp prst="textNoShape">
                  <a:avLst/>
                </a:prstTxWarp>
              </a:bodyPr>
              <a:lstStyle/>
              <a:p>
                <a:pPr algn="ctr"/>
                <a:endParaRPr lang="zh-CN" altLang="en-US" sz="1327"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1238168960"/>
      </p:ext>
    </p:extLst>
  </p:cSld>
  <p:clrMapOvr>
    <a:masterClrMapping/>
  </p:clrMapOvr>
  <p:transition spd="slow" advTm="1314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3A86A75C-4F4B-4683-9AE1-C65F6400EC91}">
      <p14:laserTraceLst xmlns:p14="http://schemas.microsoft.com/office/powerpoint/2010/main">
        <p14:tracePtLst>
          <p14:tracePt t="12003" x="2044700" y="2305050"/>
          <p14:tracePt t="12033" x="2051050" y="2305050"/>
          <p14:tracePt t="12049" x="2057400" y="2305050"/>
          <p14:tracePt t="12083" x="2076450" y="2311400"/>
          <p14:tracePt t="12099" x="2082800" y="2311400"/>
          <p14:tracePt t="12117" x="2108200" y="2311400"/>
          <p14:tracePt t="12133" x="2120900" y="2311400"/>
          <p14:tracePt t="12135" x="2165350" y="2311400"/>
          <p14:tracePt t="12149" x="2209800" y="2311400"/>
          <p14:tracePt t="12166" x="2260600" y="2311400"/>
          <p14:tracePt t="12183" x="2305050" y="2311400"/>
          <p14:tracePt t="12200" x="2336800" y="2311400"/>
          <p14:tracePt t="12202" x="2362200" y="2311400"/>
          <p14:tracePt t="12216" x="2374900" y="2311400"/>
          <p14:tracePt t="12233" x="2419350" y="2311400"/>
          <p14:tracePt t="12250" x="2457450" y="2311400"/>
          <p14:tracePt t="12266" x="2470150" y="2311400"/>
          <p14:tracePt t="12283" x="2476500" y="2311400"/>
          <p14:tracePt t="12300" x="2482850" y="2311400"/>
          <p14:tracePt t="12317" x="2501900" y="2311400"/>
          <p14:tracePt t="12333" x="2546350" y="2311400"/>
          <p14:tracePt t="12350" x="2647950" y="2311400"/>
          <p14:tracePt t="12367" x="2749550" y="2311400"/>
          <p14:tracePt t="12383" x="2870200" y="2311400"/>
          <p14:tracePt t="12400" x="2984500" y="2311400"/>
          <p14:tracePt t="12416" x="3092450" y="2311400"/>
          <p14:tracePt t="12434" x="3175000" y="2311400"/>
          <p14:tracePt t="12450" x="3263900" y="2311400"/>
          <p14:tracePt t="12466" x="3321050" y="2311400"/>
          <p14:tracePt t="12469" x="3371850" y="2311400"/>
          <p14:tracePt t="12483" x="3422650" y="2311400"/>
          <p14:tracePt t="12500" x="3549650" y="2311400"/>
          <p14:tracePt t="12516" x="3600450" y="2311400"/>
          <p14:tracePt t="12533" x="3657600" y="2317750"/>
          <p14:tracePt t="12536" x="3670300" y="2317750"/>
          <p14:tracePt t="12550" x="3708400" y="2317750"/>
          <p14:tracePt t="12567" x="3752850" y="2317750"/>
          <p14:tracePt t="12584" x="3778250" y="2317750"/>
          <p14:tracePt t="12600" x="3829050" y="2317750"/>
          <p14:tracePt t="12617" x="3886200" y="2317750"/>
          <p14:tracePt t="12634" x="3962400" y="2317750"/>
          <p14:tracePt t="12650" x="4019550" y="2324100"/>
          <p14:tracePt t="12667" x="4051300" y="2324100"/>
          <p14:tracePt t="12684" x="4095750" y="2324100"/>
          <p14:tracePt t="12700" x="4133850" y="2324100"/>
          <p14:tracePt t="12717" x="4165600" y="2324100"/>
          <p14:tracePt t="12720" x="4197350" y="2324100"/>
          <p14:tracePt t="12733" x="4216400" y="2324100"/>
          <p14:tracePt t="12751" x="4260850" y="2324100"/>
          <p14:tracePt t="12767" x="4311650" y="2324100"/>
          <p14:tracePt t="12784" x="4330700" y="2324100"/>
          <p14:tracePt t="12785" x="4349750" y="2324100"/>
          <p14:tracePt t="12800" x="4413250" y="2324100"/>
          <p14:tracePt t="12817" x="4445000" y="2324100"/>
          <p14:tracePt t="12834" x="4489450" y="2324100"/>
          <p14:tracePt t="12850" x="4508500" y="2324100"/>
          <p14:tracePt t="12867" x="4572000" y="2324100"/>
          <p14:tracePt t="12884" x="4591050" y="2317750"/>
          <p14:tracePt t="12900" x="4597400" y="2317750"/>
          <p14:tracePt t="12934" x="4603750" y="2317750"/>
          <p14:tracePt t="12950" x="4616450" y="2317750"/>
          <p14:tracePt t="12967" x="4622800" y="2317750"/>
          <p14:tracePt t="12984" x="4648200" y="2311400"/>
          <p14:tracePt t="13001" x="4679950" y="2311400"/>
          <p14:tracePt t="13017" x="4705350" y="2311400"/>
          <p14:tracePt t="13034" x="4737100" y="2311400"/>
          <p14:tracePt t="13051" x="4775200" y="2311400"/>
          <p14:tracePt t="13067" x="4806950" y="2311400"/>
          <p14:tracePt t="13084" x="4819650" y="2305050"/>
          <p14:tracePt t="13101" x="4826000" y="2305050"/>
          <p14:tracePt t="13459" x="0" y="0"/>
        </p14:tracePtLst>
        <p14:tracePtLst>
          <p14:tracePt t="14891" x="5403850" y="2317750"/>
          <p14:tracePt t="14919" x="5416550" y="2317750"/>
          <p14:tracePt t="14936" x="5422900" y="2317750"/>
          <p14:tracePt t="14953" x="5441950" y="2317750"/>
          <p14:tracePt t="14969" x="5473700" y="2317750"/>
          <p14:tracePt t="14971" x="5486400" y="2317750"/>
          <p14:tracePt t="14986" x="5537200" y="2317750"/>
          <p14:tracePt t="15003" x="5594350" y="2317750"/>
          <p14:tracePt t="15020" x="5632450" y="2317750"/>
          <p14:tracePt t="15036" x="5689600" y="2317750"/>
          <p14:tracePt t="15053" x="5727700" y="2317750"/>
          <p14:tracePt t="15070" x="5791200" y="2317750"/>
          <p14:tracePt t="15087" x="5822950" y="2317750"/>
          <p14:tracePt t="15103" x="5861050" y="2317750"/>
          <p14:tracePt t="15120" x="5918200" y="2311400"/>
          <p14:tracePt t="15136" x="5956300" y="2311400"/>
          <p14:tracePt t="15153" x="5994400" y="2305050"/>
          <p14:tracePt t="15170" x="6051550" y="2305050"/>
          <p14:tracePt t="15186" x="6076950" y="2305050"/>
          <p14:tracePt t="15188" x="6096000" y="2298700"/>
          <p14:tracePt t="15203" x="6115050" y="2298700"/>
          <p14:tracePt t="15220" x="6146800" y="2292350"/>
          <p14:tracePt t="15237" x="6172200" y="2286000"/>
          <p14:tracePt t="15253" x="6216650" y="2286000"/>
          <p14:tracePt t="15270" x="6273800" y="2279650"/>
          <p14:tracePt t="15287" x="6311900" y="2279650"/>
          <p14:tracePt t="15304" x="6350000" y="2279650"/>
          <p14:tracePt t="15321" x="6381750" y="2279650"/>
          <p14:tracePt t="15337" x="6407150" y="2279650"/>
          <p14:tracePt t="15353" x="6432550" y="2279650"/>
          <p14:tracePt t="15371" x="6451600" y="2279650"/>
          <p14:tracePt t="15387" x="6464300" y="2279650"/>
          <p14:tracePt t="15404" x="6477000" y="2279650"/>
          <p14:tracePt t="15420" x="6483350" y="2279650"/>
          <p14:tracePt t="15453" x="6489700" y="2279650"/>
          <p14:tracePt t="15470" x="6502400" y="2279650"/>
          <p14:tracePt t="15487" x="6508750" y="2279650"/>
          <p14:tracePt t="15504" x="6534150" y="2279650"/>
          <p14:tracePt t="15520" x="6572250" y="2273300"/>
          <p14:tracePt t="15537" x="6597650" y="2273300"/>
          <p14:tracePt t="15554" x="6610350" y="2273300"/>
          <p14:tracePt t="15571" x="6623050" y="2273300"/>
          <p14:tracePt t="15588" x="6629400" y="2273300"/>
          <p14:tracePt t="15871" x="0" y="0"/>
        </p14:tracePtLst>
        <p14:tracePtLst>
          <p14:tracePt t="16873" x="7156450" y="2305050"/>
          <p14:tracePt t="17023" x="7175500" y="2305050"/>
          <p14:tracePt t="17039" x="7194550" y="2305050"/>
          <p14:tracePt t="17056" x="7226300" y="2305050"/>
          <p14:tracePt t="17072" x="7283450" y="2311400"/>
          <p14:tracePt t="17089" x="7321550" y="2311400"/>
          <p14:tracePt t="17105" x="7359650" y="2317750"/>
          <p14:tracePt t="17122" x="7378700" y="2317750"/>
          <p14:tracePt t="17139" x="7385050" y="2317750"/>
          <p14:tracePt t="17196" x="7391400" y="2317750"/>
          <p14:tracePt t="17202" x="7397750" y="2317750"/>
          <p14:tracePt t="17208" x="7404100" y="2317750"/>
          <p14:tracePt t="17222" x="7435850" y="2317750"/>
          <p14:tracePt t="17239" x="7461250" y="2317750"/>
          <p14:tracePt t="17256" x="7493000" y="2317750"/>
          <p14:tracePt t="17273" x="7512050" y="2317750"/>
          <p14:tracePt t="17289" x="7537450" y="2317750"/>
          <p14:tracePt t="17306" x="7550150" y="2317750"/>
          <p14:tracePt t="17322" x="7556500" y="2317750"/>
          <p14:tracePt t="17339" x="7562850" y="2317750"/>
          <p14:tracePt t="17373" x="7569200" y="2317750"/>
          <p14:tracePt t="17503" x="7575550" y="2317750"/>
          <p14:tracePt t="17579" x="7581900" y="2317750"/>
          <p14:tracePt t="17586" x="7600950" y="2317750"/>
          <p14:tracePt t="17606" x="7645400" y="2317750"/>
          <p14:tracePt t="17623" x="7683500" y="2324100"/>
          <p14:tracePt t="17639" x="7753350" y="2330450"/>
          <p14:tracePt t="17656" x="7848600" y="2336800"/>
          <p14:tracePt t="17673" x="7912100" y="2336800"/>
          <p14:tracePt t="17675" x="7975600" y="2343150"/>
          <p14:tracePt t="17689" x="8001000" y="2343150"/>
          <p14:tracePt t="17706" x="8096250" y="2349500"/>
          <p14:tracePt t="17723" x="8178800" y="2349500"/>
          <p14:tracePt t="17740" x="8216900" y="2349500"/>
          <p14:tracePt t="17757" x="8261350" y="2349500"/>
          <p14:tracePt t="17759" x="8267700" y="2349500"/>
          <p14:tracePt t="17773" x="8293100" y="2355850"/>
          <p14:tracePt t="17790" x="8318500" y="2355850"/>
          <p14:tracePt t="17807" x="8369300" y="2355850"/>
          <p14:tracePt t="17823" x="8426450" y="2355850"/>
          <p14:tracePt t="17840" x="8521700" y="2355850"/>
          <p14:tracePt t="17856" x="8629650" y="2355850"/>
          <p14:tracePt t="17873" x="8807450" y="2355850"/>
          <p14:tracePt t="17890" x="8959850" y="2355850"/>
          <p14:tracePt t="17906" x="9118600" y="2355850"/>
          <p14:tracePt t="17923" x="9277350" y="2355850"/>
          <p14:tracePt t="17940" x="9417050" y="2355850"/>
          <p14:tracePt t="17957" x="9486900" y="2355850"/>
          <p14:tracePt t="17973" x="9544050" y="2355850"/>
          <p14:tracePt t="17976" x="9569450" y="2355850"/>
          <p14:tracePt t="17990" x="9582150" y="2355850"/>
          <p14:tracePt t="18007" x="9594850" y="2355850"/>
          <p14:tracePt t="18023" x="9601200" y="2355850"/>
          <p14:tracePt t="18040" x="9607550" y="2355850"/>
          <p14:tracePt t="18057" x="9620250" y="2355850"/>
          <p14:tracePt t="18076" x="9632950" y="2355850"/>
          <p14:tracePt t="18090" x="9652000" y="2349500"/>
          <p14:tracePt t="18107" x="9690100" y="2343150"/>
          <p14:tracePt t="18123" x="9747250" y="2330450"/>
          <p14:tracePt t="18140" x="9785350" y="2330450"/>
          <p14:tracePt t="18157" x="9848850" y="2324100"/>
          <p14:tracePt t="18174" x="9886950" y="2317750"/>
          <p14:tracePt t="18190" x="9912350" y="2311400"/>
          <p14:tracePt t="18207" x="9931400" y="2305050"/>
          <p14:tracePt t="18224" x="9937750" y="2305050"/>
          <p14:tracePt t="18241" x="9944100" y="2305050"/>
          <p14:tracePt t="18257" x="9950450" y="2305050"/>
          <p14:tracePt t="18658" x="0" y="0"/>
        </p14:tracePtLst>
        <p14:tracePtLst>
          <p14:tracePt t="27717" x="1403350" y="5695950"/>
          <p14:tracePt t="27845" x="1422400" y="5695950"/>
          <p14:tracePt t="27856" x="1435100" y="5695950"/>
          <p14:tracePt t="27869" x="1454150" y="5695950"/>
          <p14:tracePt t="27886" x="1473200" y="5695950"/>
          <p14:tracePt t="27902" x="1479550" y="5695950"/>
          <p14:tracePt t="27919" x="1485900" y="5695950"/>
          <p14:tracePt t="27935" x="1498600" y="5695950"/>
          <p14:tracePt t="27952" x="1517650" y="5695950"/>
          <p14:tracePt t="27969" x="1562100" y="5695950"/>
          <p14:tracePt t="27985" x="1625600" y="5695950"/>
          <p14:tracePt t="28002" x="1663700" y="5695950"/>
          <p14:tracePt t="28019" x="1701800" y="5695950"/>
          <p14:tracePt t="28036" x="1733550" y="5702300"/>
          <p14:tracePt t="28038" x="1739900" y="5702300"/>
          <p14:tracePt t="28052" x="1752600" y="5702300"/>
          <p14:tracePt t="28070" x="1784350" y="5702300"/>
          <p14:tracePt t="28086" x="1816100" y="5702300"/>
          <p14:tracePt t="28102" x="1854200" y="5702300"/>
          <p14:tracePt t="28119" x="1885950" y="5702300"/>
          <p14:tracePt t="28136" x="1930400" y="5702300"/>
          <p14:tracePt t="28152" x="1955800" y="5702300"/>
          <p14:tracePt t="28169" x="1987550" y="5702300"/>
          <p14:tracePt t="28186" x="2019300" y="5702300"/>
          <p14:tracePt t="28202" x="2057400" y="5702300"/>
          <p14:tracePt t="28219" x="2082800" y="5702300"/>
          <p14:tracePt t="28236" x="2101850" y="5702300"/>
          <p14:tracePt t="28253" x="2127250" y="5702300"/>
          <p14:tracePt t="28269" x="2146300" y="5702300"/>
          <p14:tracePt t="28271" x="2171700" y="5702300"/>
          <p14:tracePt t="28286" x="2184400" y="5702300"/>
          <p14:tracePt t="28303" x="2241550" y="5702300"/>
          <p14:tracePt t="28304" x="2298700" y="5702300"/>
          <p14:tracePt t="28320" x="2381250" y="5702300"/>
          <p14:tracePt t="28336" x="2451100" y="5702300"/>
          <p14:tracePt t="28353" x="2482850" y="5702300"/>
          <p14:tracePt t="28370" x="2540000" y="5702300"/>
          <p14:tracePt t="28387" x="2584450" y="5702300"/>
          <p14:tracePt t="28403" x="2616200" y="5702300"/>
          <p14:tracePt t="28419" x="2654300" y="5702300"/>
          <p14:tracePt t="28436" x="2692400" y="5702300"/>
          <p14:tracePt t="28453" x="2749550" y="5702300"/>
          <p14:tracePt t="28469" x="2794000" y="5702300"/>
          <p14:tracePt t="28472" x="2857500" y="5702300"/>
          <p14:tracePt t="28486" x="2895600" y="5702300"/>
          <p14:tracePt t="28503" x="3048000" y="5708650"/>
          <p14:tracePt t="28519" x="3168650" y="5715000"/>
          <p14:tracePt t="28536" x="3200400" y="5715000"/>
          <p14:tracePt t="28539" x="3289300" y="5715000"/>
          <p14:tracePt t="28553" x="3346450" y="5721350"/>
          <p14:tracePt t="28570" x="3441700" y="5727700"/>
          <p14:tracePt t="28587" x="3543300" y="5727700"/>
          <p14:tracePt t="28603" x="3657600" y="5734050"/>
          <p14:tracePt t="28620" x="3727450" y="5734050"/>
          <p14:tracePt t="28636" x="3835400" y="5734050"/>
          <p14:tracePt t="28653" x="3924300" y="5734050"/>
          <p14:tracePt t="28670" x="3987800" y="5740400"/>
          <p14:tracePt t="28686" x="4025900" y="5740400"/>
          <p14:tracePt t="28703" x="4095750" y="5740400"/>
          <p14:tracePt t="28720" x="4216400" y="5740400"/>
          <p14:tracePt t="28737" x="4349750" y="5740400"/>
          <p14:tracePt t="28754" x="4521200" y="5740400"/>
          <p14:tracePt t="28770" x="4692650" y="5740400"/>
          <p14:tracePt t="28786" x="4794250" y="5740400"/>
          <p14:tracePt t="28805" x="4902200" y="5740400"/>
          <p14:tracePt t="28820" x="5029200" y="5740400"/>
          <p14:tracePt t="28837" x="5168900" y="5740400"/>
          <p14:tracePt t="28853" x="5397500" y="5740400"/>
          <p14:tracePt t="28870" x="5543550" y="5734050"/>
          <p14:tracePt t="28887" x="5670550" y="5727700"/>
          <p14:tracePt t="28903" x="5842000" y="5727700"/>
          <p14:tracePt t="28920" x="6000750" y="5721350"/>
          <p14:tracePt t="28937" x="6108700" y="5721350"/>
          <p14:tracePt t="28953" x="6248400" y="5721350"/>
          <p14:tracePt t="28956" x="6305550" y="5721350"/>
          <p14:tracePt t="28970" x="6330950" y="5721350"/>
          <p14:tracePt t="28987" x="6496050" y="5715000"/>
          <p14:tracePt t="29004" x="6565900" y="5715000"/>
          <p14:tracePt t="29020" x="6648450" y="5715000"/>
          <p14:tracePt t="29037" x="6743700" y="5715000"/>
          <p14:tracePt t="29054" x="6800850" y="5715000"/>
          <p14:tracePt t="29071" x="6896100" y="5715000"/>
          <p14:tracePt t="29088" x="6959600" y="5708650"/>
          <p14:tracePt t="29103" x="7035800" y="5702300"/>
          <p14:tracePt t="29120" x="7099300" y="5702300"/>
          <p14:tracePt t="29137" x="7143750" y="5702300"/>
          <p14:tracePt t="29154" x="7219950" y="5702300"/>
          <p14:tracePt t="29170" x="7289800" y="5702300"/>
          <p14:tracePt t="29187" x="7391400" y="5702300"/>
          <p14:tracePt t="29190" x="7442200" y="5702300"/>
          <p14:tracePt t="29204" x="7499350" y="5702300"/>
          <p14:tracePt t="29220" x="7550150" y="5702300"/>
          <p14:tracePt t="29222" x="7581900" y="5702300"/>
          <p14:tracePt t="29237" x="7626350" y="5702300"/>
          <p14:tracePt t="29254" x="7670800" y="5702300"/>
          <p14:tracePt t="29270" x="7708900" y="5702300"/>
          <p14:tracePt t="29287" x="7753350" y="5702300"/>
          <p14:tracePt t="29304" x="7854950" y="5702300"/>
          <p14:tracePt t="29320" x="7931150" y="5702300"/>
          <p14:tracePt t="29337" x="8007350" y="5695950"/>
          <p14:tracePt t="29354" x="8051800" y="5689600"/>
          <p14:tracePt t="29371" x="8070850" y="5683250"/>
          <p14:tracePt t="29429" x="8096250" y="5683250"/>
          <p14:tracePt t="29434" x="8121650" y="5683250"/>
          <p14:tracePt t="29454" x="8153400" y="5683250"/>
          <p14:tracePt t="29471" x="8305800" y="5683250"/>
          <p14:tracePt t="29487" x="8324850" y="5683250"/>
          <p14:tracePt t="29504" x="8337550" y="5683250"/>
          <p14:tracePt t="29759" x="8343900" y="5683250"/>
          <p14:tracePt t="30643" x="0" y="0"/>
        </p14:tracePtLst>
        <p14:tracePtLst>
          <p14:tracePt t="42008" x="4025900" y="2997200"/>
          <p14:tracePt t="42055" x="4032250" y="2997200"/>
          <p14:tracePt t="42060" x="4038600" y="2997200"/>
          <p14:tracePt t="42070" x="4057650" y="2997200"/>
          <p14:tracePt t="42087" x="4108450" y="2997200"/>
          <p14:tracePt t="42103" x="4191000" y="2997200"/>
          <p14:tracePt t="42104" x="4260850" y="3003550"/>
          <p14:tracePt t="42120" x="4413250" y="3003550"/>
          <p14:tracePt t="42137" x="4483100" y="3003550"/>
          <p14:tracePt t="42153" x="4648200" y="3003550"/>
          <p14:tracePt t="42154" x="4724400" y="3003550"/>
          <p14:tracePt t="42170" x="4857750" y="3003550"/>
          <p14:tracePt t="42187" x="4972050" y="3003550"/>
          <p14:tracePt t="42203" x="5073650" y="3003550"/>
          <p14:tracePt t="42220" x="5149850" y="2997200"/>
          <p14:tracePt t="42237" x="5257800" y="2997200"/>
          <p14:tracePt t="42253" x="5327650" y="2990850"/>
          <p14:tracePt t="42270" x="5410200" y="2990850"/>
          <p14:tracePt t="42286" x="5454650" y="2990850"/>
          <p14:tracePt t="42303" x="5530850" y="2990850"/>
          <p14:tracePt t="42320" x="5626100" y="2990850"/>
          <p14:tracePt t="42337" x="5695950" y="2990850"/>
          <p14:tracePt t="42338" x="5765800" y="2990850"/>
          <p14:tracePt t="42353" x="5791200" y="2990850"/>
          <p14:tracePt t="42371" x="5949950" y="2990850"/>
          <p14:tracePt t="42387" x="6083300" y="2990850"/>
          <p14:tracePt t="42403" x="6165850" y="2990850"/>
          <p14:tracePt t="42420" x="6242050" y="2990850"/>
          <p14:tracePt t="42437" x="6343650" y="2990850"/>
          <p14:tracePt t="42453" x="6438900" y="2990850"/>
          <p14:tracePt t="42470" x="6489700" y="2990850"/>
          <p14:tracePt t="42487" x="6584950" y="2990850"/>
          <p14:tracePt t="42503" x="6661150" y="2990850"/>
          <p14:tracePt t="42520" x="6724650" y="2990850"/>
          <p14:tracePt t="42537" x="6762750" y="2990850"/>
          <p14:tracePt t="42553" x="6819900" y="2990850"/>
          <p14:tracePt t="42570" x="6845300" y="2990850"/>
          <p14:tracePt t="42573" x="6864350" y="2990850"/>
          <p14:tracePt t="42588" x="6883400" y="2990850"/>
          <p14:tracePt t="42604" x="6908800" y="2990850"/>
          <p14:tracePt t="42621" x="6921500" y="2990850"/>
          <p14:tracePt t="42637" x="6934200" y="2990850"/>
          <p14:tracePt t="42654" x="6953250" y="2990850"/>
          <p14:tracePt t="42670" x="6965950" y="2990850"/>
          <p14:tracePt t="42687" x="7010400" y="2990850"/>
          <p14:tracePt t="42704" x="7067550" y="2990850"/>
          <p14:tracePt t="42720" x="7143750" y="2990850"/>
          <p14:tracePt t="42737" x="7213600" y="2990850"/>
          <p14:tracePt t="42754" x="7232650" y="2990850"/>
          <p14:tracePt t="42955" x="0" y="0"/>
        </p14:tracePtLst>
        <p14:tracePtLst>
          <p14:tracePt t="45151" x="2139950" y="3644900"/>
          <p14:tracePt t="45197" x="2146300" y="3644900"/>
          <p14:tracePt t="45207" x="2146300" y="3651250"/>
          <p14:tracePt t="45223" x="2152650" y="3651250"/>
          <p14:tracePt t="45240" x="2159000" y="3651250"/>
          <p14:tracePt t="45257" x="2165350" y="3651250"/>
          <p14:tracePt t="45273" x="2171700" y="3651250"/>
          <p14:tracePt t="45290" x="2184400" y="3651250"/>
          <p14:tracePt t="45308" x="2197100" y="3651250"/>
          <p14:tracePt t="45323" x="2209800" y="3657600"/>
          <p14:tracePt t="45341" x="2228850" y="3657600"/>
          <p14:tracePt t="45357" x="2260600" y="3657600"/>
          <p14:tracePt t="45373" x="2286000" y="3663950"/>
          <p14:tracePt t="45390" x="2305050" y="3663950"/>
          <p14:tracePt t="45407" x="2324100" y="3663950"/>
          <p14:tracePt t="45409" x="2336800" y="3663950"/>
          <p14:tracePt t="45440" x="2343150" y="3663950"/>
          <p14:tracePt t="45474" x="2482850" y="3670300"/>
          <p14:tracePt t="45490" x="2514600" y="3670300"/>
          <p14:tracePt t="45507" x="2552700" y="3670300"/>
          <p14:tracePt t="45524" x="2597150" y="3670300"/>
          <p14:tracePt t="45541" x="2641600" y="3670300"/>
          <p14:tracePt t="45558" x="2698750" y="3670300"/>
          <p14:tracePt t="45574" x="2749550" y="3670300"/>
          <p14:tracePt t="45590" x="2806700" y="3670300"/>
          <p14:tracePt t="45607" x="2857500" y="3670300"/>
          <p14:tracePt t="45624" x="2901950" y="3670300"/>
          <p14:tracePt t="45641" x="2921000" y="3670300"/>
          <p14:tracePt t="45643" x="2940050" y="3670300"/>
          <p14:tracePt t="45657" x="2952750" y="3670300"/>
          <p14:tracePt t="45675" x="2997200" y="3670300"/>
          <p14:tracePt t="45691" x="3041650" y="3670300"/>
          <p14:tracePt t="45707" x="3067050" y="3670300"/>
          <p14:tracePt t="45724" x="3111500" y="3670300"/>
          <p14:tracePt t="45741" x="3130550" y="3670300"/>
          <p14:tracePt t="45757" x="3143250" y="3670300"/>
          <p14:tracePt t="45775" x="3149600" y="3670300"/>
          <p14:tracePt t="45792" x="3155950" y="3670300"/>
          <p14:tracePt t="45809" x="3162300" y="3670300"/>
          <p14:tracePt t="45824" x="3168650" y="3670300"/>
          <p14:tracePt t="45841" x="3181350" y="3670300"/>
          <p14:tracePt t="45857" x="3187700" y="3670300"/>
          <p14:tracePt t="45874" x="3194050" y="3670300"/>
          <p14:tracePt t="45998" x="3206750" y="3670300"/>
          <p14:tracePt t="46014" x="3219450" y="3670300"/>
          <p14:tracePt t="46025" x="3232150" y="3670300"/>
          <p14:tracePt t="46041" x="3251200" y="3663950"/>
          <p14:tracePt t="46058" x="3270250" y="3663950"/>
          <p14:tracePt t="46075" x="3282950" y="3663950"/>
          <p14:tracePt t="46091" x="3295650" y="3663950"/>
          <p14:tracePt t="46108" x="3302000" y="3663950"/>
          <p14:tracePt t="46124" x="3308350" y="3663950"/>
          <p14:tracePt t="46141" x="3321050" y="3663950"/>
          <p14:tracePt t="46158" x="3346450" y="3663950"/>
          <p14:tracePt t="46175" x="3365500" y="3657600"/>
          <p14:tracePt t="46191" x="3397250" y="3657600"/>
          <p14:tracePt t="46208" x="3416300" y="3651250"/>
          <p14:tracePt t="46225" x="3448050" y="3651250"/>
          <p14:tracePt t="46241" x="3473450" y="3651250"/>
          <p14:tracePt t="46258" x="3492500" y="3651250"/>
          <p14:tracePt t="46275" x="3511550" y="3651250"/>
          <p14:tracePt t="46291" x="3517900" y="3651250"/>
          <p14:tracePt t="46309" x="3543300" y="3644900"/>
          <p14:tracePt t="46325" x="3575050" y="3644900"/>
          <p14:tracePt t="46326" x="3594100" y="3644900"/>
          <p14:tracePt t="46341" x="3606800" y="3638550"/>
          <p14:tracePt t="46359" x="3632200" y="3638550"/>
          <p14:tracePt t="46375" x="3651250" y="3638550"/>
          <p14:tracePt t="46392" x="3663950" y="3638550"/>
          <p14:tracePt t="46409" x="3683000" y="3638550"/>
          <p14:tracePt t="46425" x="3695700" y="3638550"/>
          <p14:tracePt t="46442" x="3702050" y="3638550"/>
          <p14:tracePt t="46458" x="3714750" y="3638550"/>
          <p14:tracePt t="46475" x="3721100" y="3638550"/>
          <p14:tracePt t="46491" x="3733800" y="3638550"/>
          <p14:tracePt t="46509" x="3740150" y="3638550"/>
          <p14:tracePt t="46525" x="3746500" y="3638550"/>
          <p14:tracePt t="46542" x="3759200" y="3638550"/>
          <p14:tracePt t="46559" x="3771900" y="3638550"/>
          <p14:tracePt t="46561" x="3778250" y="3638550"/>
          <p14:tracePt t="46575" x="3790950" y="3638550"/>
          <p14:tracePt t="46592" x="3816350" y="3638550"/>
          <p14:tracePt t="46609" x="3835400" y="3632200"/>
          <p14:tracePt t="46625" x="3841750" y="3632200"/>
          <p14:tracePt t="46642" x="3873500" y="3632200"/>
          <p14:tracePt t="46659" x="3886200" y="3632200"/>
          <p14:tracePt t="46675" x="3924300" y="3632200"/>
          <p14:tracePt t="46692" x="3943350" y="3632200"/>
          <p14:tracePt t="46709" x="3987800" y="3632200"/>
          <p14:tracePt t="46725" x="4006850" y="3632200"/>
          <p14:tracePt t="46742" x="4044950" y="3632200"/>
          <p14:tracePt t="46759" x="4057650" y="3632200"/>
          <p14:tracePt t="46775" x="4095750" y="3625850"/>
          <p14:tracePt t="46792" x="4108450" y="3625850"/>
          <p14:tracePt t="46809" x="4133850" y="3625850"/>
          <p14:tracePt t="46826" x="4165600" y="3625850"/>
          <p14:tracePt t="46842" x="4184650" y="3625850"/>
          <p14:tracePt t="46859" x="4229100" y="3625850"/>
          <p14:tracePt t="46875" x="4254500" y="3625850"/>
          <p14:tracePt t="46892" x="4305300" y="3625850"/>
          <p14:tracePt t="46909" x="4330700" y="3625850"/>
          <p14:tracePt t="46925" x="4381500" y="3625850"/>
          <p14:tracePt t="46942" x="4406900" y="3625850"/>
          <p14:tracePt t="46959" x="4445000" y="3625850"/>
          <p14:tracePt t="46976" x="4464050" y="3625850"/>
          <p14:tracePt t="46993" x="4476750" y="3625850"/>
          <p14:tracePt t="47010" x="4502150" y="3625850"/>
          <p14:tracePt t="47026" x="4514850" y="3625850"/>
          <p14:tracePt t="47042" x="4546600" y="3625850"/>
          <p14:tracePt t="47059" x="4565650" y="3625850"/>
          <p14:tracePt t="47062" x="4584700" y="3625850"/>
          <p14:tracePt t="47076" x="4603750" y="3625850"/>
          <p14:tracePt t="47092" x="4648200" y="3625850"/>
          <p14:tracePt t="47109" x="4667250" y="3625850"/>
          <p14:tracePt t="47126" x="4692650" y="3625850"/>
          <p14:tracePt t="47142" x="4711700" y="3625850"/>
          <p14:tracePt t="47159" x="4730750" y="3625850"/>
          <p14:tracePt t="47176" x="4762500" y="3625850"/>
          <p14:tracePt t="47192" x="4787900" y="3625850"/>
          <p14:tracePt t="47209" x="4806950" y="3625850"/>
          <p14:tracePt t="47226" x="4832350" y="3625850"/>
          <p14:tracePt t="47243" x="4845050" y="3625850"/>
          <p14:tracePt t="47260" x="4883150" y="3625850"/>
          <p14:tracePt t="47276" x="4902200" y="3625850"/>
          <p14:tracePt t="47292" x="4927600" y="3625850"/>
          <p14:tracePt t="47310" x="4978400" y="3625850"/>
          <p14:tracePt t="47326" x="5010150" y="3625850"/>
          <p14:tracePt t="47343" x="5022850" y="3625850"/>
          <p14:tracePt t="47359" x="5041900" y="3625850"/>
          <p14:tracePt t="47376" x="5054600" y="3625850"/>
          <p14:tracePt t="47393" x="5067300" y="3625850"/>
          <p14:tracePt t="47409" x="5073650" y="3625850"/>
          <p14:tracePt t="47426" x="5099050" y="3625850"/>
          <p14:tracePt t="47443" x="5118100" y="3625850"/>
          <p14:tracePt t="47446" x="5124450" y="3625850"/>
          <p14:tracePt t="47459" x="5137150" y="3625850"/>
          <p14:tracePt t="47476" x="5149850" y="3625850"/>
          <p14:tracePt t="47478" x="5162550" y="3625850"/>
          <p14:tracePt t="47511" x="5181600" y="3625850"/>
          <p14:tracePt t="47513" x="5187950" y="3625850"/>
          <p14:tracePt t="47526" x="5200650" y="3625850"/>
          <p14:tracePt t="47543" x="5226050" y="3625850"/>
          <p14:tracePt t="47560" x="5251450" y="3625850"/>
          <p14:tracePt t="47577" x="5289550" y="3625850"/>
          <p14:tracePt t="47593" x="5327650" y="3625850"/>
          <p14:tracePt t="47610" x="5346700" y="3625850"/>
          <p14:tracePt t="47626" x="5391150" y="3625850"/>
          <p14:tracePt t="47643" x="5429250" y="3625850"/>
          <p14:tracePt t="47660" x="5454650" y="3625850"/>
          <p14:tracePt t="47676" x="5499100" y="3625850"/>
          <p14:tracePt t="47693" x="5518150" y="3625850"/>
          <p14:tracePt t="47710" x="5549900" y="3625850"/>
          <p14:tracePt t="47728" x="5575300" y="3625850"/>
          <p14:tracePt t="47743" x="5581650" y="3625850"/>
          <p14:tracePt t="47745" x="5588000" y="3625850"/>
          <p14:tracePt t="47760" x="5600700" y="3625850"/>
          <p14:tracePt t="47776" x="5613400" y="3625850"/>
          <p14:tracePt t="47793" x="5632450" y="3625850"/>
          <p14:tracePt t="47810" x="5638800" y="3625850"/>
          <p14:tracePt t="47827" x="5651500" y="3625850"/>
          <p14:tracePt t="47843" x="5657850" y="3625850"/>
          <p14:tracePt t="47860" x="5676900" y="3625850"/>
          <p14:tracePt t="47877" x="5683250" y="3625850"/>
          <p14:tracePt t="47893" x="5695950" y="3625850"/>
          <p14:tracePt t="47910" x="5708650" y="3625850"/>
          <p14:tracePt t="47927" x="5727700" y="3625850"/>
          <p14:tracePt t="47943" x="5740400" y="3625850"/>
          <p14:tracePt t="47960" x="5765800" y="3625850"/>
          <p14:tracePt t="47977" x="5772150" y="3619500"/>
          <p14:tracePt t="47979" x="5784850" y="3619500"/>
          <p14:tracePt t="47994" x="5791200" y="3619500"/>
          <p14:tracePt t="48011" x="5816600" y="3619500"/>
          <p14:tracePt t="48027" x="5842000" y="3619500"/>
          <p14:tracePt t="48043" x="5867400" y="3619500"/>
          <p14:tracePt t="48060" x="5905500" y="3619500"/>
          <p14:tracePt t="48077" x="5918200" y="3619500"/>
          <p14:tracePt t="48079" x="5930900" y="3619500"/>
          <p14:tracePt t="48094" x="5956300" y="3619500"/>
          <p14:tracePt t="48110" x="5969000" y="3619500"/>
          <p14:tracePt t="48127" x="5994400" y="3619500"/>
          <p14:tracePt t="48144" x="6026150" y="3619500"/>
          <p14:tracePt t="48160" x="6070600" y="3613150"/>
          <p14:tracePt t="48177" x="6121400" y="3613150"/>
          <p14:tracePt t="48194" x="6178550" y="3606800"/>
          <p14:tracePt t="48210" x="6203950" y="3606800"/>
          <p14:tracePt t="48227" x="6254750" y="3606800"/>
          <p14:tracePt t="48244" x="6330950" y="3600450"/>
          <p14:tracePt t="48261" x="6381750" y="3600450"/>
          <p14:tracePt t="48277" x="6407150" y="3594100"/>
          <p14:tracePt t="48294" x="6451600" y="3594100"/>
          <p14:tracePt t="48310" x="6477000" y="3594100"/>
          <p14:tracePt t="48327" x="6489700" y="3594100"/>
          <p14:tracePt t="48344" x="6521450" y="3587750"/>
          <p14:tracePt t="48361" x="6553200" y="3587750"/>
          <p14:tracePt t="48377" x="6565900" y="3587750"/>
          <p14:tracePt t="48394" x="6610350" y="3587750"/>
          <p14:tracePt t="48411" x="6661150" y="3587750"/>
          <p14:tracePt t="48427" x="6699250" y="3587750"/>
          <p14:tracePt t="48444" x="6756400" y="3587750"/>
          <p14:tracePt t="48461" x="6819900" y="3581400"/>
          <p14:tracePt t="48478" x="6870700" y="3581400"/>
          <p14:tracePt t="48495" x="6927850" y="3581400"/>
          <p14:tracePt t="48511" x="6953250" y="3581400"/>
          <p14:tracePt t="48527" x="6991350" y="3581400"/>
          <p14:tracePt t="48544" x="7016750" y="3581400"/>
          <p14:tracePt t="48561" x="7048500" y="3581400"/>
          <p14:tracePt t="48577" x="7061200" y="3581400"/>
          <p14:tracePt t="48594" x="7092950" y="3581400"/>
          <p14:tracePt t="48611" x="7105650" y="3581400"/>
          <p14:tracePt t="48628" x="7131050" y="3581400"/>
          <p14:tracePt t="48644" x="7150100" y="3581400"/>
          <p14:tracePt t="48661" x="7188200" y="3581400"/>
          <p14:tracePt t="48678" x="7207250" y="3581400"/>
          <p14:tracePt t="48679" x="7232650" y="3581400"/>
          <p14:tracePt t="48694" x="7258050" y="3581400"/>
          <p14:tracePt t="48712" x="7315200" y="3581400"/>
          <p14:tracePt t="48728" x="7340600" y="3581400"/>
          <p14:tracePt t="48746" x="7397750" y="3581400"/>
          <p14:tracePt t="48762" x="7454900" y="3581400"/>
          <p14:tracePt t="48778" x="7480300" y="3581400"/>
          <p14:tracePt t="48794" x="7499350" y="3581400"/>
          <p14:tracePt t="48811" x="7531100" y="3581400"/>
          <p14:tracePt t="49692" x="7543800" y="3581400"/>
          <p14:tracePt t="49713" x="7550150" y="3581400"/>
          <p14:tracePt t="49729" x="7556500" y="3581400"/>
          <p14:tracePt t="50018" x="0" y="0"/>
        </p14:tracePtLst>
        <p14:tracePtLst>
          <p14:tracePt t="52643" x="8248650" y="3663950"/>
          <p14:tracePt t="52656" x="8255000" y="3663950"/>
          <p14:tracePt t="52666" x="8261350" y="3663950"/>
          <p14:tracePt t="52683" x="8274050" y="3663950"/>
          <p14:tracePt t="52700" x="8299450" y="3663950"/>
          <p14:tracePt t="52700" x="8312150" y="3663950"/>
          <p14:tracePt t="52717" x="8343900" y="3663950"/>
          <p14:tracePt t="52733" x="8388350" y="3663950"/>
          <p14:tracePt t="52749" x="8426450" y="3663950"/>
          <p14:tracePt t="52766" x="8477250" y="3663950"/>
          <p14:tracePt t="52783" x="8509000" y="3663950"/>
          <p14:tracePt t="52799" x="8547100" y="3663950"/>
          <p14:tracePt t="52816" x="8585200" y="3663950"/>
          <p14:tracePt t="52833" x="8616950" y="3663950"/>
          <p14:tracePt t="52849" x="8648700" y="3663950"/>
          <p14:tracePt t="52866" x="8712200" y="3663950"/>
          <p14:tracePt t="52883" x="8763000" y="3663950"/>
          <p14:tracePt t="52900" x="8839200" y="3663950"/>
          <p14:tracePt t="52901" x="8851900" y="3663950"/>
          <p14:tracePt t="52917" x="8921750" y="3663950"/>
          <p14:tracePt t="52933" x="8953500" y="3663950"/>
          <p14:tracePt t="52950" x="8966200" y="3663950"/>
          <p14:tracePt t="52967" x="9042400" y="3663950"/>
          <p14:tracePt t="52983" x="9112250" y="3663950"/>
          <p14:tracePt t="52999" x="9182100" y="3657600"/>
          <p14:tracePt t="53016" x="9226550" y="3657600"/>
          <p14:tracePt t="53033" x="9328150" y="3657600"/>
          <p14:tracePt t="53050" x="9423400" y="3657600"/>
          <p14:tracePt t="53066" x="9505950" y="3657600"/>
          <p14:tracePt t="53083" x="9556750" y="3657600"/>
          <p14:tracePt t="53100" x="9613900" y="3651250"/>
          <p14:tracePt t="53103" x="9632950" y="3651250"/>
          <p14:tracePt t="53116" x="9645650" y="3651250"/>
          <p14:tracePt t="53134" x="9690100" y="3651250"/>
          <p14:tracePt t="53135" x="9696450" y="3651250"/>
          <p14:tracePt t="53150" x="9715500" y="3651250"/>
          <p14:tracePt t="53167" x="9753600" y="3651250"/>
          <p14:tracePt t="53184" x="9779000" y="3651250"/>
          <p14:tracePt t="53200" x="9791700" y="3651250"/>
          <p14:tracePt t="53202" x="9829800" y="3651250"/>
          <p14:tracePt t="53217" x="9880600" y="3651250"/>
          <p14:tracePt t="53233" x="9944100" y="3651250"/>
          <p14:tracePt t="53250" x="10007600" y="3644900"/>
          <p14:tracePt t="53267" x="10039350" y="3644900"/>
          <p14:tracePt t="53283" x="10083800" y="3644900"/>
          <p14:tracePt t="53300" x="10134600" y="3644900"/>
          <p14:tracePt t="53317" x="10166350" y="3644900"/>
          <p14:tracePt t="53333" x="10217150" y="3644900"/>
          <p14:tracePt t="53350" x="10261600" y="3644900"/>
          <p14:tracePt t="53367" x="10287000" y="3644900"/>
          <p14:tracePt t="53369" x="10306050" y="3644900"/>
          <p14:tracePt t="53383" x="10318750" y="3638550"/>
          <p14:tracePt t="53400" x="10369550" y="3638550"/>
          <p14:tracePt t="53417" x="10382250" y="3638550"/>
          <p14:tracePt t="53450" x="10483850" y="3638550"/>
          <p14:tracePt t="53467" x="10496550" y="3632200"/>
          <p14:tracePt t="53483" x="10521950" y="3632200"/>
          <p14:tracePt t="53500" x="10534650" y="3632200"/>
          <p14:tracePt t="53517" x="10560050" y="3632200"/>
          <p14:tracePt t="53533" x="10585450" y="3632200"/>
          <p14:tracePt t="53550" x="10623550" y="3632200"/>
          <p14:tracePt t="53567" x="10648950" y="3632200"/>
          <p14:tracePt t="53584" x="10668000" y="3632200"/>
          <p14:tracePt t="53600" x="10687050" y="3632200"/>
          <p14:tracePt t="53603" x="10693400" y="3632200"/>
          <p14:tracePt t="53617" x="10699750" y="3632200"/>
          <p14:tracePt t="53634" x="10725150" y="3625850"/>
          <p14:tracePt t="53650" x="10731500" y="3625850"/>
          <p14:tracePt t="53667" x="10744200" y="3625850"/>
          <p14:tracePt t="53684" x="10750550" y="3625850"/>
          <p14:tracePt t="53700" x="10756900" y="3619500"/>
          <p14:tracePt t="53717" x="10769600" y="3619500"/>
          <p14:tracePt t="53734" x="10775950" y="3619500"/>
          <p14:tracePt t="53750" x="10782300" y="3619500"/>
          <p14:tracePt t="53767" x="10795000" y="3619500"/>
          <p14:tracePt t="53784" x="10801350" y="3619500"/>
          <p14:tracePt t="53801" x="10814050" y="3619500"/>
          <p14:tracePt t="53817" x="10820400" y="3619500"/>
          <p14:tracePt t="53834" x="10820400" y="3613150"/>
          <p14:tracePt t="53877" x="10826750" y="3613150"/>
          <p14:tracePt t="53999" x="10833100" y="3613150"/>
          <p14:tracePt t="54164" x="0" y="0"/>
        </p14:tracePtLst>
        <p14:tracePtLst>
          <p14:tracePt t="60639" x="9093200" y="4768850"/>
          <p14:tracePt t="60652" x="9093200" y="4762500"/>
          <p14:tracePt t="60691" x="9086850" y="4756150"/>
          <p14:tracePt t="60709" x="9080500" y="4749800"/>
          <p14:tracePt t="60726" x="9074150" y="4743450"/>
          <p14:tracePt t="60742" x="9061450" y="4737100"/>
          <p14:tracePt t="60759" x="9042400" y="4730750"/>
          <p14:tracePt t="60776" x="9023350" y="4730750"/>
          <p14:tracePt t="60793" x="8991600" y="4730750"/>
          <p14:tracePt t="60809" x="8953500" y="4724400"/>
          <p14:tracePt t="60826" x="8909050" y="4724400"/>
          <p14:tracePt t="60843" x="8883650" y="4724400"/>
          <p14:tracePt t="60859" x="8839200" y="4718050"/>
          <p14:tracePt t="60876" x="8807450" y="4718050"/>
          <p14:tracePt t="60893" x="8782050" y="4718050"/>
          <p14:tracePt t="60909" x="8750300" y="4718050"/>
          <p14:tracePt t="60926" x="8705850" y="4724400"/>
          <p14:tracePt t="60943" x="8667750" y="4730750"/>
          <p14:tracePt t="60959" x="8642350" y="4737100"/>
          <p14:tracePt t="60976" x="8623300" y="4737100"/>
          <p14:tracePt t="60993" x="8610600" y="4737100"/>
          <p14:tracePt t="61011" x="8604250" y="4743450"/>
          <p14:tracePt t="61026" x="8597900" y="4743450"/>
          <p14:tracePt t="61043" x="8585200" y="4749800"/>
          <p14:tracePt t="61061" x="8559800" y="4756150"/>
          <p14:tracePt t="61076" x="8547100" y="4762500"/>
          <p14:tracePt t="61093" x="8528050" y="4768850"/>
          <p14:tracePt t="61110" x="8521700" y="4768850"/>
          <p14:tracePt t="61266" x="8515350" y="4775200"/>
          <p14:tracePt t="61307" x="8515350" y="4781550"/>
          <p14:tracePt t="61313" x="8509000" y="4781550"/>
          <p14:tracePt t="61326" x="8502650" y="4794250"/>
          <p14:tracePt t="61343" x="8496300" y="4800600"/>
          <p14:tracePt t="61360" x="8483600" y="4819650"/>
          <p14:tracePt t="61377" x="8470900" y="4838700"/>
          <p14:tracePt t="61393" x="8464550" y="4845050"/>
          <p14:tracePt t="61410" x="8451850" y="4864100"/>
          <p14:tracePt t="61427" x="8445500" y="4889500"/>
          <p14:tracePt t="61443" x="8439150" y="4902200"/>
          <p14:tracePt t="61460" x="8439150" y="4914900"/>
          <p14:tracePt t="61477" x="8432800" y="4933950"/>
          <p14:tracePt t="61494" x="8426450" y="4940300"/>
          <p14:tracePt t="61496" x="8426450" y="4946650"/>
          <p14:tracePt t="61511" x="8420100" y="4972050"/>
          <p14:tracePt t="61527" x="8420100" y="4997450"/>
          <p14:tracePt t="61543" x="8420100" y="5029200"/>
          <p14:tracePt t="61561" x="8413750" y="5067300"/>
          <p14:tracePt t="61577" x="8413750" y="5111750"/>
          <p14:tracePt t="61593" x="8413750" y="5130800"/>
          <p14:tracePt t="61610" x="8413750" y="5168900"/>
          <p14:tracePt t="61627" x="8413750" y="5194300"/>
          <p14:tracePt t="61629" x="8413750" y="5207000"/>
          <p14:tracePt t="61643" x="8420100" y="5232400"/>
          <p14:tracePt t="61660" x="8426450" y="5251450"/>
          <p14:tracePt t="61677" x="8432800" y="5264150"/>
          <p14:tracePt t="61694" x="8451850" y="5308600"/>
          <p14:tracePt t="61710" x="8477250" y="5359400"/>
          <p14:tracePt t="61727" x="8502650" y="5403850"/>
          <p14:tracePt t="61744" x="8521700" y="5429250"/>
          <p14:tracePt t="61761" x="8534400" y="5454650"/>
          <p14:tracePt t="61777" x="8540750" y="5473700"/>
          <p14:tracePt t="61794" x="8553450" y="5486400"/>
          <p14:tracePt t="61810" x="8559800" y="5492750"/>
          <p14:tracePt t="61827" x="8566150" y="5505450"/>
          <p14:tracePt t="61830" x="8572500" y="5511800"/>
          <p14:tracePt t="61844" x="8578850" y="5518150"/>
          <p14:tracePt t="61861" x="8597900" y="5543550"/>
          <p14:tracePt t="61862" x="8610600" y="5549900"/>
          <p14:tracePt t="61894" x="8648700" y="5588000"/>
          <p14:tracePt t="61911" x="8674100" y="5600700"/>
          <p14:tracePt t="61927" x="8693150" y="5619750"/>
          <p14:tracePt t="61944" x="8724900" y="5619750"/>
          <p14:tracePt t="61961" x="8775700" y="5626100"/>
          <p14:tracePt t="61978" x="8794750" y="5626100"/>
          <p14:tracePt t="61995" x="8839200" y="5632450"/>
          <p14:tracePt t="62011" x="8883650" y="5632450"/>
          <p14:tracePt t="62027" x="8928100" y="5632450"/>
          <p14:tracePt t="62044" x="8978900" y="5613400"/>
          <p14:tracePt t="62061" x="9017000" y="5607050"/>
          <p14:tracePt t="62064" x="9036050" y="5600700"/>
          <p14:tracePt t="62077" x="9048750" y="5594350"/>
          <p14:tracePt t="62094" x="9074150" y="5588000"/>
          <p14:tracePt t="62096" x="9080500" y="5588000"/>
          <p14:tracePt t="62111" x="9099550" y="5581650"/>
          <p14:tracePt t="62128" x="9131300" y="5562600"/>
          <p14:tracePt t="62144" x="9175750" y="5524500"/>
          <p14:tracePt t="62161" x="9207500" y="5499100"/>
          <p14:tracePt t="62178" x="9239250" y="5467350"/>
          <p14:tracePt t="62194" x="9258300" y="5448300"/>
          <p14:tracePt t="62211" x="9277350" y="5422900"/>
          <p14:tracePt t="62228" x="9283700" y="5397500"/>
          <p14:tracePt t="62245" x="9302750" y="5359400"/>
          <p14:tracePt t="62261" x="9309100" y="5314950"/>
          <p14:tracePt t="62264" x="9315450" y="5283200"/>
          <p14:tracePt t="62278" x="9315450" y="5264150"/>
          <p14:tracePt t="62294" x="9321800" y="5168900"/>
          <p14:tracePt t="62312" x="9321800" y="5105400"/>
          <p14:tracePt t="62313" x="9321800" y="5060950"/>
          <p14:tracePt t="62328" x="9315450" y="5022850"/>
          <p14:tracePt t="62345" x="9309100" y="4984750"/>
          <p14:tracePt t="62362" x="9283700" y="4921250"/>
          <p14:tracePt t="62378" x="9277350" y="4895850"/>
          <p14:tracePt t="62395" x="9264650" y="4870450"/>
          <p14:tracePt t="62411" x="9245600" y="4838700"/>
          <p14:tracePt t="62428" x="9207500" y="4800600"/>
          <p14:tracePt t="62444" x="9156700" y="4756150"/>
          <p14:tracePt t="62461" x="9093200" y="4718050"/>
          <p14:tracePt t="62478" x="9036050" y="4692650"/>
          <p14:tracePt t="62496" x="8978900" y="4667250"/>
          <p14:tracePt t="62497" x="8966200" y="4660900"/>
          <p14:tracePt t="62512" x="8953500" y="4660900"/>
          <p14:tracePt t="62528" x="8921750" y="4648200"/>
          <p14:tracePt t="62545" x="8877300" y="4641850"/>
          <p14:tracePt t="62562" x="8851900" y="4635500"/>
          <p14:tracePt t="62578" x="8832850" y="4635500"/>
          <p14:tracePt t="62595" x="8794750" y="4635500"/>
          <p14:tracePt t="62612" x="8750300" y="4635500"/>
          <p14:tracePt t="62628" x="8731250" y="4635500"/>
          <p14:tracePt t="62645" x="8636000" y="4635500"/>
          <p14:tracePt t="62662" x="8559800" y="4641850"/>
          <p14:tracePt t="62664" x="8528050" y="4648200"/>
          <p14:tracePt t="62678" x="8477250" y="4660900"/>
          <p14:tracePt t="62680" x="8458200" y="4667250"/>
          <p14:tracePt t="62695" x="8394700" y="4679950"/>
          <p14:tracePt t="62712" x="8343900" y="4705350"/>
          <p14:tracePt t="62729" x="8312150" y="4730750"/>
          <p14:tracePt t="62745" x="8299450" y="4749800"/>
          <p14:tracePt t="62762" x="8274050" y="4775200"/>
          <p14:tracePt t="62778" x="8261350" y="4826000"/>
          <p14:tracePt t="62795" x="8248650" y="4864100"/>
          <p14:tracePt t="62813" x="8229600" y="4940300"/>
          <p14:tracePt t="62828" x="8223250" y="4991100"/>
          <p14:tracePt t="62845" x="8216900" y="5054600"/>
          <p14:tracePt t="62862" x="8210550" y="5099050"/>
          <p14:tracePt t="62878" x="8210550" y="5162550"/>
          <p14:tracePt t="62895" x="8223250" y="5314950"/>
          <p14:tracePt t="62912" x="8235950" y="5353050"/>
          <p14:tracePt t="62914" x="8242300" y="5384800"/>
          <p14:tracePt t="62928" x="8248650" y="5403850"/>
          <p14:tracePt t="62946" x="8286750" y="5480050"/>
          <p14:tracePt t="62962" x="8299450" y="5505450"/>
          <p14:tracePt t="62979" x="8312150" y="5524500"/>
          <p14:tracePt t="62995" x="8324850" y="5549900"/>
          <p14:tracePt t="63012" x="8350250" y="5588000"/>
          <p14:tracePt t="63028" x="8362950" y="5607050"/>
          <p14:tracePt t="63045" x="8394700" y="5638800"/>
          <p14:tracePt t="63062" x="8413750" y="5664200"/>
          <p14:tracePt t="63079" x="8439150" y="5689600"/>
          <p14:tracePt t="63082" x="8445500" y="5695950"/>
          <p14:tracePt t="63095" x="8451850" y="5695950"/>
          <p14:tracePt t="63112" x="8470900" y="5708650"/>
          <p14:tracePt t="63114" x="8483600" y="5715000"/>
          <p14:tracePt t="63129" x="8489950" y="5721350"/>
          <p14:tracePt t="63145" x="8509000" y="5727700"/>
          <p14:tracePt t="63147" x="8521700" y="5727700"/>
          <p14:tracePt t="63162" x="8566150" y="5740400"/>
          <p14:tracePt t="63179" x="8597900" y="5740400"/>
          <p14:tracePt t="63196" x="8623300" y="5740400"/>
          <p14:tracePt t="63213" x="8648700" y="5740400"/>
          <p14:tracePt t="63229" x="8686800" y="5740400"/>
          <p14:tracePt t="63246" x="8718550" y="5740400"/>
          <p14:tracePt t="63262" x="8763000" y="5740400"/>
          <p14:tracePt t="63279" x="8820150" y="5734050"/>
          <p14:tracePt t="63295" x="8858250" y="5727700"/>
          <p14:tracePt t="63312" x="8915400" y="5708650"/>
          <p14:tracePt t="63329" x="8947150" y="5702300"/>
          <p14:tracePt t="63346" x="8985250" y="5676900"/>
          <p14:tracePt t="63362" x="9004300" y="5664200"/>
          <p14:tracePt t="63379" x="9048750" y="5626100"/>
          <p14:tracePt t="63396" x="9074150" y="5607050"/>
          <p14:tracePt t="63412" x="9099550" y="5575300"/>
          <p14:tracePt t="63429" x="9137650" y="5530850"/>
          <p14:tracePt t="63446" x="9169400" y="5486400"/>
          <p14:tracePt t="63462" x="9188450" y="5448300"/>
          <p14:tracePt t="63479" x="9201150" y="5410200"/>
          <p14:tracePt t="63496" x="9220200" y="5327650"/>
          <p14:tracePt t="63513" x="9226550" y="5289550"/>
          <p14:tracePt t="63529" x="9226550" y="5257800"/>
          <p14:tracePt t="63546" x="9226550" y="5226050"/>
          <p14:tracePt t="63562" x="9226550" y="5194300"/>
          <p14:tracePt t="63579" x="9226550" y="5162550"/>
          <p14:tracePt t="63582" x="9226550" y="5149850"/>
          <p14:tracePt t="63596" x="9220200" y="5130800"/>
          <p14:tracePt t="63613" x="9207500" y="5086350"/>
          <p14:tracePt t="63614" x="9194800" y="5067300"/>
          <p14:tracePt t="63630" x="9182100" y="5035550"/>
          <p14:tracePt t="63646" x="9169400" y="5003800"/>
          <p14:tracePt t="63663" x="9156700" y="4984750"/>
          <p14:tracePt t="63679" x="9144000" y="4965700"/>
          <p14:tracePt t="63697" x="9131300" y="4946650"/>
          <p14:tracePt t="63713" x="9112250" y="4927600"/>
          <p14:tracePt t="63730" x="9086850" y="4902200"/>
          <p14:tracePt t="63747" x="9055100" y="4889500"/>
          <p14:tracePt t="63763" x="9029700" y="4876800"/>
          <p14:tracePt t="63780" x="8997950" y="4864100"/>
          <p14:tracePt t="63796" x="8959850" y="4864100"/>
          <p14:tracePt t="63813" x="8928100" y="4857750"/>
          <p14:tracePt t="63829" x="8877300" y="4851400"/>
          <p14:tracePt t="63846" x="8832850" y="4838700"/>
          <p14:tracePt t="63863" x="8794750" y="4838700"/>
          <p14:tracePt t="63880" x="8782050" y="4838700"/>
          <p14:tracePt t="63913" x="8775700" y="4838700"/>
          <p14:tracePt t="63947" x="8769350" y="4838700"/>
          <p14:tracePt t="63964" x="8769350" y="4832350"/>
          <p14:tracePt t="63980" x="8750300" y="4826000"/>
          <p14:tracePt t="63997" x="8724900" y="4826000"/>
          <p14:tracePt t="64014" x="8693150" y="4819650"/>
          <p14:tracePt t="64030" x="8667750" y="4813300"/>
          <p14:tracePt t="64046" x="8642350" y="4813300"/>
          <p14:tracePt t="64063" x="8610600" y="4813300"/>
          <p14:tracePt t="64080" x="8578850" y="4813300"/>
          <p14:tracePt t="64097" x="8559800" y="4813300"/>
          <p14:tracePt t="64098" x="8553450" y="4813300"/>
          <p14:tracePt t="64114" x="8528050" y="4819650"/>
          <p14:tracePt t="64130" x="8502650" y="4832350"/>
          <p14:tracePt t="64147" x="8483600" y="4851400"/>
          <p14:tracePt t="64163" x="8458200" y="4870450"/>
          <p14:tracePt t="64180" x="8445500" y="4883150"/>
          <p14:tracePt t="64197" x="8432800" y="4902200"/>
          <p14:tracePt t="64214" x="8426450" y="4914900"/>
          <p14:tracePt t="64231" x="8413750" y="4921250"/>
          <p14:tracePt t="64248" x="8413750" y="4946650"/>
          <p14:tracePt t="64264" x="8401050" y="4978400"/>
          <p14:tracePt t="64266" x="8394700" y="5003800"/>
          <p14:tracePt t="64280" x="8394700" y="5010150"/>
          <p14:tracePt t="64297" x="8388350" y="5048250"/>
          <p14:tracePt t="64314" x="8388350" y="5080000"/>
          <p14:tracePt t="64330" x="8388350" y="5118100"/>
          <p14:tracePt t="64331" x="8388350" y="5124450"/>
          <p14:tracePt t="64347" x="8388350" y="5168900"/>
          <p14:tracePt t="64363" x="8388350" y="5207000"/>
          <p14:tracePt t="64380" x="8394700" y="5251450"/>
          <p14:tracePt t="64397" x="8407400" y="5283200"/>
          <p14:tracePt t="64414" x="8413750" y="5302250"/>
          <p14:tracePt t="64430" x="8426450" y="5321300"/>
          <p14:tracePt t="64447" x="8445500" y="5359400"/>
          <p14:tracePt t="64464" x="8458200" y="5372100"/>
          <p14:tracePt t="64480" x="8477250" y="5416550"/>
          <p14:tracePt t="64497" x="8489950" y="5435600"/>
          <p14:tracePt t="64514" x="8502650" y="5448300"/>
          <p14:tracePt t="64530" x="8521700" y="5473700"/>
          <p14:tracePt t="64531" x="8528050" y="5473700"/>
          <p14:tracePt t="64547" x="8534400" y="5486400"/>
          <p14:tracePt t="64564" x="8540750" y="5492750"/>
          <p14:tracePt t="64581" x="8553450" y="5505450"/>
          <p14:tracePt t="64597" x="8585200" y="5524500"/>
          <p14:tracePt t="64614" x="8610600" y="5537200"/>
          <p14:tracePt t="64631" x="8661400" y="5543550"/>
          <p14:tracePt t="64647" x="8718550" y="5543550"/>
          <p14:tracePt t="64664" x="8756650" y="5543550"/>
          <p14:tracePt t="64667" x="8801100" y="5543550"/>
          <p14:tracePt t="64681" x="8813800" y="5543550"/>
          <p14:tracePt t="64697" x="8858250" y="5543550"/>
          <p14:tracePt t="64715" x="8890000" y="5543550"/>
          <p14:tracePt t="64731" x="8915400" y="5530850"/>
          <p14:tracePt t="64748" x="8928100" y="5524500"/>
          <p14:tracePt t="64765" x="8978900" y="5492750"/>
          <p14:tracePt t="64781" x="9004300" y="5480050"/>
          <p14:tracePt t="64798" x="9048750" y="5448300"/>
          <p14:tracePt t="64814" x="9067800" y="5435600"/>
          <p14:tracePt t="64831" x="9080500" y="5416550"/>
          <p14:tracePt t="64834" x="9093200" y="5391150"/>
          <p14:tracePt t="64847" x="9099550" y="5372100"/>
          <p14:tracePt t="64864" x="9105900" y="5346700"/>
          <p14:tracePt t="64881" x="9118600" y="5276850"/>
          <p14:tracePt t="64898" x="9118600" y="5264150"/>
          <p14:tracePt t="64901" x="9118600" y="5245100"/>
          <p14:tracePt t="64914" x="9118600" y="5238750"/>
          <p14:tracePt t="64931" x="9118600" y="5207000"/>
          <p14:tracePt t="64948" x="9118600" y="5168900"/>
          <p14:tracePt t="64965" x="9112250" y="5149850"/>
          <p14:tracePt t="64981" x="9105900" y="5130800"/>
          <p14:tracePt t="64998" x="9099550" y="5118100"/>
          <p14:tracePt t="65014" x="9099550" y="5111750"/>
          <p14:tracePt t="65136" x="0" y="0"/>
        </p14:tracePtLst>
        <p14:tracePtLst>
          <p14:tracePt t="66651" x="8597900" y="4972050"/>
          <p14:tracePt t="66730" x="8597900" y="4978400"/>
          <p14:tracePt t="66750" x="8572500" y="4991100"/>
          <p14:tracePt t="66766" x="8553450" y="5010150"/>
          <p14:tracePt t="66783" x="8528050" y="5029200"/>
          <p14:tracePt t="66800" x="8509000" y="5054600"/>
          <p14:tracePt t="66817" x="8483600" y="5092700"/>
          <p14:tracePt t="66833" x="8470900" y="5124450"/>
          <p14:tracePt t="66850" x="8470900" y="5156200"/>
          <p14:tracePt t="66867" x="8470900" y="5175250"/>
          <p14:tracePt t="66883" x="8477250" y="5213350"/>
          <p14:tracePt t="66900" x="8483600" y="5238750"/>
          <p14:tracePt t="66902" x="8489950" y="5257800"/>
          <p14:tracePt t="66918" x="8496300" y="5270500"/>
          <p14:tracePt t="66934" x="8515350" y="5289550"/>
          <p14:tracePt t="66967" x="8521700" y="5295900"/>
          <p14:tracePt t="67000" x="8528050" y="5295900"/>
          <p14:tracePt t="67017" x="8534400" y="5295900"/>
          <p14:tracePt t="67033" x="8566150" y="5302250"/>
          <p14:tracePt t="67050" x="8578850" y="5302250"/>
          <p14:tracePt t="67067" x="8591550" y="5302250"/>
          <p14:tracePt t="67084" x="8597900" y="5302250"/>
          <p14:tracePt t="67127" x="8604250" y="5302250"/>
          <p14:tracePt t="67150" x="8623300" y="5283200"/>
          <p14:tracePt t="67167" x="8636000" y="5257800"/>
          <p14:tracePt t="67168" x="8636000" y="5245100"/>
          <p14:tracePt t="67184" x="8642350" y="5219700"/>
          <p14:tracePt t="67201" x="8648700" y="5194300"/>
          <p14:tracePt t="67217" x="8648700" y="5187950"/>
          <p14:tracePt t="67234" x="8648700" y="5175250"/>
          <p14:tracePt t="67250" x="8648700" y="5168900"/>
          <p14:tracePt t="67284" x="8648700" y="5162550"/>
          <p14:tracePt t="67300" x="8648700" y="5156200"/>
          <p14:tracePt t="67317" x="8648700" y="5149850"/>
          <p14:tracePt t="67334" x="8655050" y="5149850"/>
          <p14:tracePt t="67350" x="8655050" y="5143500"/>
          <p14:tracePt t="67367" x="8655050" y="5124450"/>
          <p14:tracePt t="67370" x="8655050" y="5111750"/>
          <p14:tracePt t="67384" x="8655050" y="5099050"/>
          <p14:tracePt t="67401" x="8655050" y="5086350"/>
          <p14:tracePt t="67402" x="8655050" y="5080000"/>
          <p14:tracePt t="67418" x="8655050" y="5060950"/>
          <p14:tracePt t="67434" x="8655050" y="5041900"/>
          <p14:tracePt t="67451" x="8655050" y="5016500"/>
          <p14:tracePt t="67467" x="8655050" y="4972050"/>
          <p14:tracePt t="67484" x="8655050" y="4914900"/>
          <p14:tracePt t="67501" x="8661400" y="4864100"/>
          <p14:tracePt t="67517" x="8667750" y="4819650"/>
          <p14:tracePt t="67534" x="8667750" y="4768850"/>
          <p14:tracePt t="67551" x="8667750" y="4730750"/>
          <p14:tracePt t="67567" x="8667750" y="4692650"/>
          <p14:tracePt t="67570" x="8667750" y="4673600"/>
          <p14:tracePt t="67584" x="8667750" y="4660900"/>
          <p14:tracePt t="67601" x="8667750" y="4622800"/>
          <p14:tracePt t="67618" x="8661400" y="4603750"/>
          <p14:tracePt t="67634" x="8661400" y="4597400"/>
          <p14:tracePt t="67651" x="8655050" y="4591050"/>
          <p14:tracePt t="67668" x="8655050" y="4578350"/>
          <p14:tracePt t="67685" x="8655050" y="4572000"/>
          <p14:tracePt t="67701" x="8648700" y="4565650"/>
          <p14:tracePt t="67718" x="8648700" y="4552950"/>
          <p14:tracePt t="67734" x="8636000" y="4521200"/>
          <p14:tracePt t="67752" x="8636000" y="4502150"/>
          <p14:tracePt t="67768" x="8629650" y="4489450"/>
          <p14:tracePt t="67784" x="8629650" y="4483100"/>
          <p14:tracePt t="67801" x="8629650" y="4476750"/>
          <p14:tracePt t="67818" x="8629650" y="4470400"/>
          <p14:tracePt t="67925" x="8629650" y="4476750"/>
          <p14:tracePt t="67959" x="8629650" y="4489450"/>
          <p14:tracePt t="67966" x="8629650" y="4502150"/>
          <p14:tracePt t="67972" x="8629650" y="4514850"/>
          <p14:tracePt t="67985" x="8629650" y="4533900"/>
          <p14:tracePt t="68002" x="8636000" y="4591050"/>
          <p14:tracePt t="68018" x="8642350" y="4610100"/>
          <p14:tracePt t="68035" x="8642350" y="4616450"/>
          <p14:tracePt t="68110" x="8648700" y="4622800"/>
          <p14:tracePt t="68115" x="8648700" y="4629150"/>
          <p14:tracePt t="68135" x="8655050" y="4629150"/>
          <p14:tracePt t="68195" x="8661400" y="4629150"/>
          <p14:tracePt t="68206" x="8680450" y="4629150"/>
          <p14:tracePt t="68218" x="8705850" y="4629150"/>
          <p14:tracePt t="68235" x="8724900" y="4629150"/>
          <p14:tracePt t="68252" x="8731250" y="4629150"/>
          <p14:tracePt t="68441" x="8718550" y="4629150"/>
          <p14:tracePt t="68447" x="8699500" y="4629150"/>
          <p14:tracePt t="68468" x="8674100" y="4629150"/>
          <p14:tracePt t="68589" x="8674100" y="4635500"/>
          <p14:tracePt t="68739" x="8667750" y="4641850"/>
          <p14:tracePt t="68752" x="8661400" y="4641850"/>
          <p14:tracePt t="68786" x="8655050" y="4641850"/>
          <p14:tracePt t="68819" x="8648700" y="4641850"/>
          <p14:tracePt t="68836" x="8642350" y="4641850"/>
          <p14:tracePt t="68853" x="8636000" y="4641850"/>
          <p14:tracePt t="68869" x="8629650" y="4641850"/>
          <p14:tracePt t="68966" x="8642350" y="4641850"/>
          <p14:tracePt t="68971" x="8648700" y="4641850"/>
          <p14:tracePt t="68986" x="8674100" y="4648200"/>
          <p14:tracePt t="69002" x="8680450" y="4648200"/>
          <p14:tracePt t="69167" x="8667750" y="4648200"/>
          <p14:tracePt t="69172" x="8661400" y="4648200"/>
          <p14:tracePt t="69203" x="8629650" y="4648200"/>
          <p14:tracePt t="69219" x="8616950" y="4648200"/>
          <p14:tracePt t="69236" x="8610600" y="4648200"/>
          <p14:tracePt t="69253" x="8604250" y="4648200"/>
          <p14:tracePt t="69365" x="8610600" y="4648200"/>
          <p14:tracePt t="69371" x="8616950" y="4648200"/>
          <p14:tracePt t="69430" x="8623300" y="4648200"/>
          <p14:tracePt t="69436" x="8642350" y="4648200"/>
          <p14:tracePt t="69453" x="8655050" y="4648200"/>
          <p14:tracePt t="69603" x="8648700" y="4654550"/>
          <p14:tracePt t="69620" x="8642350" y="4654550"/>
          <p14:tracePt t="69637" x="8629650" y="4660900"/>
          <p14:tracePt t="69653" x="8623300" y="4660900"/>
          <p14:tracePt t="69803" x="8642350" y="4660900"/>
          <p14:tracePt t="69820" x="8655050" y="4660900"/>
          <p14:tracePt t="69837" x="8661400" y="4660900"/>
          <p14:tracePt t="69854" x="8667750" y="4660900"/>
          <p14:tracePt t="69963" x="8661400" y="4660900"/>
          <p14:tracePt t="69968" x="8655050" y="4660900"/>
          <p14:tracePt t="69987" x="8648700" y="4660900"/>
          <p14:tracePt t="70004" x="8642350" y="4660900"/>
          <p14:tracePt t="70037" x="8636000" y="4660900"/>
          <p14:tracePt t="70071" x="8629650" y="4660900"/>
          <p14:tracePt t="70195" x="8636000" y="4660900"/>
          <p14:tracePt t="70207" x="8642350" y="4660900"/>
          <p14:tracePt t="70221" x="8648700" y="4660900"/>
          <p14:tracePt t="70254" x="8655050" y="4660900"/>
          <p14:tracePt t="70271" x="8661400" y="4660900"/>
          <p14:tracePt t="70585" x="0" y="0"/>
        </p14:tracePtLst>
        <p14:tracePtLst>
          <p14:tracePt t="78771" x="8782050" y="5022850"/>
          <p14:tracePt t="78778" x="8769350" y="5022850"/>
          <p14:tracePt t="78785" x="8756650" y="5016500"/>
          <p14:tracePt t="78798" x="8737600" y="5010150"/>
          <p14:tracePt t="78815" x="8699500" y="5003800"/>
          <p14:tracePt t="78831" x="8655050" y="4991100"/>
          <p14:tracePt t="78848" x="8623300" y="4984750"/>
          <p14:tracePt t="78865" x="8591550" y="4978400"/>
          <p14:tracePt t="78882" x="8566150" y="4978400"/>
          <p14:tracePt t="78898" x="8553450" y="4978400"/>
          <p14:tracePt t="78915" x="8547100" y="4978400"/>
          <p14:tracePt t="78932" x="8534400" y="4978400"/>
          <p14:tracePt t="78949" x="8528050" y="4978400"/>
          <p14:tracePt t="78965" x="8521700" y="4978400"/>
          <p14:tracePt t="78981" x="8515350" y="4984750"/>
          <p14:tracePt t="78998" x="8502650" y="4997450"/>
          <p14:tracePt t="79015" x="8489950" y="5016500"/>
          <p14:tracePt t="79032" x="8477250" y="5029200"/>
          <p14:tracePt t="79049" x="8470900" y="5048250"/>
          <p14:tracePt t="79065" x="8458200" y="5067300"/>
          <p14:tracePt t="79082" x="8451850" y="5080000"/>
          <p14:tracePt t="79098" x="8445500" y="5105400"/>
          <p14:tracePt t="79115" x="8439150" y="5130800"/>
          <p14:tracePt t="79132" x="8439150" y="5149850"/>
          <p14:tracePt t="79149" x="8439150" y="5168900"/>
          <p14:tracePt t="79165" x="8439150" y="5194300"/>
          <p14:tracePt t="79182" x="8439150" y="5200650"/>
          <p14:tracePt t="79198" x="8439150" y="5219700"/>
          <p14:tracePt t="79216" x="8458200" y="5251450"/>
          <p14:tracePt t="79232" x="8470900" y="5264150"/>
          <p14:tracePt t="79248" x="8496300" y="5321300"/>
          <p14:tracePt t="79265" x="8515350" y="5353050"/>
          <p14:tracePt t="79282" x="8534400" y="5378450"/>
          <p14:tracePt t="79299" x="8547100" y="5391150"/>
          <p14:tracePt t="79315" x="8553450" y="5391150"/>
          <p14:tracePt t="79332" x="8559800" y="5391150"/>
          <p14:tracePt t="79349" x="8572500" y="5391150"/>
          <p14:tracePt t="79351" x="8585200" y="5391150"/>
          <p14:tracePt t="79365" x="8591550" y="5391150"/>
          <p14:tracePt t="79383" x="8623300" y="5384800"/>
          <p14:tracePt t="79399" x="8642350" y="5372100"/>
          <p14:tracePt t="79415" x="8648700" y="5372100"/>
          <p14:tracePt t="79417" x="8655050" y="5359400"/>
          <p14:tracePt t="79433" x="8667750" y="5353050"/>
          <p14:tracePt t="79449" x="8674100" y="5346700"/>
          <p14:tracePt t="79466" x="8680450" y="5340350"/>
          <p14:tracePt t="79482" x="8686800" y="5340350"/>
          <p14:tracePt t="79499" x="8686800" y="5334000"/>
          <p14:tracePt t="79515" x="8699500" y="5327650"/>
          <p14:tracePt t="79532" x="8705850" y="5314950"/>
          <p14:tracePt t="79549" x="8718550" y="5302250"/>
          <p14:tracePt t="79565" x="8724900" y="5289550"/>
          <p14:tracePt t="79582" x="8731250" y="5264150"/>
          <p14:tracePt t="79584" x="8731250" y="5257800"/>
          <p14:tracePt t="79599" x="8737600" y="5251450"/>
          <p14:tracePt t="79616" x="8737600" y="5219700"/>
          <p14:tracePt t="79618" x="8737600" y="5213350"/>
          <p14:tracePt t="79633" x="8737600" y="5200650"/>
          <p14:tracePt t="79649" x="8737600" y="5175250"/>
          <p14:tracePt t="79666" x="8737600" y="5143500"/>
          <p14:tracePt t="79683" x="8724900" y="5124450"/>
          <p14:tracePt t="79699" x="8712200" y="5105400"/>
          <p14:tracePt t="79716" x="8705850" y="5099050"/>
          <p14:tracePt t="79732" x="8693150" y="5080000"/>
          <p14:tracePt t="79749" x="8686800" y="5067300"/>
          <p14:tracePt t="79766" x="8674100" y="5060950"/>
          <p14:tracePt t="79783" x="8667750" y="5054600"/>
          <p14:tracePt t="79785" x="8667750" y="5048250"/>
          <p14:tracePt t="79799" x="8661400" y="5048250"/>
          <p14:tracePt t="79816" x="8648700" y="5035550"/>
          <p14:tracePt t="79832" x="8642350" y="5029200"/>
          <p14:tracePt t="79849" x="8636000" y="5022850"/>
          <p14:tracePt t="79866" x="8629650" y="5016500"/>
          <p14:tracePt t="79883" x="8623300" y="5010150"/>
          <p14:tracePt t="79899" x="8610600" y="5010150"/>
          <p14:tracePt t="79916" x="8604250" y="5003800"/>
          <p14:tracePt t="79933" x="8597900" y="5003800"/>
          <p14:tracePt t="79950" x="8578850" y="5003800"/>
          <p14:tracePt t="79966" x="8566150" y="5003800"/>
          <p14:tracePt t="79983" x="8553450" y="4997450"/>
          <p14:tracePt t="79999" x="8547100" y="4997450"/>
          <p14:tracePt t="80016" x="8540750" y="4997450"/>
          <p14:tracePt t="80050" x="8528050" y="4997450"/>
          <p14:tracePt t="80083" x="8515350" y="4997450"/>
          <p14:tracePt t="80100" x="8502650" y="5003800"/>
          <p14:tracePt t="80117" x="8496300" y="5022850"/>
          <p14:tracePt t="80133" x="8483600" y="5041900"/>
          <p14:tracePt t="80150" x="8477250" y="5048250"/>
          <p14:tracePt t="80166" x="8470900" y="5073650"/>
          <p14:tracePt t="80183" x="8464550" y="5086350"/>
          <p14:tracePt t="80200" x="8464550" y="5099050"/>
          <p14:tracePt t="80216" x="8458200" y="5130800"/>
          <p14:tracePt t="80233" x="8458200" y="5156200"/>
          <p14:tracePt t="80250" x="8458200" y="5181600"/>
          <p14:tracePt t="80266" x="8464550" y="5207000"/>
          <p14:tracePt t="80269" x="8464550" y="5219700"/>
          <p14:tracePt t="80283" x="8464550" y="5226050"/>
          <p14:tracePt t="80300" x="8477250" y="5257800"/>
          <p14:tracePt t="80317" x="8496300" y="5289550"/>
          <p14:tracePt t="80333" x="8502650" y="5302250"/>
          <p14:tracePt t="80350" x="8509000" y="5314950"/>
          <p14:tracePt t="80366" x="8521700" y="5327650"/>
          <p14:tracePt t="80383" x="8528050" y="5340350"/>
          <p14:tracePt t="80400" x="8534400" y="5346700"/>
          <p14:tracePt t="80418" x="8540750" y="5353050"/>
          <p14:tracePt t="80434" x="8547100" y="5353050"/>
          <p14:tracePt t="80450" x="8547100" y="5359400"/>
          <p14:tracePt t="80467" x="8559800" y="5365750"/>
          <p14:tracePt t="80484" x="8578850" y="5365750"/>
          <p14:tracePt t="80487" x="8591550" y="5365750"/>
          <p14:tracePt t="80500" x="8610600" y="5372100"/>
          <p14:tracePt t="80517" x="8642350" y="5372100"/>
          <p14:tracePt t="80533" x="8674100" y="5372100"/>
          <p14:tracePt t="80550" x="8680450" y="5372100"/>
          <p14:tracePt t="80567" x="8699500" y="5372100"/>
          <p14:tracePt t="80583" x="8705850" y="5372100"/>
          <p14:tracePt t="80600" x="8718550" y="5372100"/>
          <p14:tracePt t="80617" x="8724900" y="5359400"/>
          <p14:tracePt t="80633" x="8743950" y="5334000"/>
          <p14:tracePt t="80650" x="8743950" y="5314950"/>
          <p14:tracePt t="80667" x="8750300" y="5295900"/>
          <p14:tracePt t="80684" x="8750300" y="5264150"/>
          <p14:tracePt t="80701" x="8750300" y="5232400"/>
          <p14:tracePt t="80717" x="8750300" y="5194300"/>
          <p14:tracePt t="80734" x="8737600" y="5156200"/>
          <p14:tracePt t="80750" x="8731250" y="5130800"/>
          <p14:tracePt t="80767" x="8724900" y="5118100"/>
          <p14:tracePt t="80769" x="8724900" y="5105400"/>
          <p14:tracePt t="80784" x="8718550" y="5092700"/>
          <p14:tracePt t="80801" x="8712200" y="5086350"/>
          <p14:tracePt t="80834" x="8705850" y="5080000"/>
          <p14:tracePt t="80850" x="8699500" y="5067300"/>
          <p14:tracePt t="80867" x="8693150" y="5060950"/>
          <p14:tracePt t="80884" x="8693150" y="5054600"/>
          <p14:tracePt t="80901" x="8686800" y="5054600"/>
          <p14:tracePt t="81079" x="0" y="0"/>
        </p14:tracePtLst>
        <p14:tracePtLst>
          <p14:tracePt t="82742" x="8934450" y="4870450"/>
          <p14:tracePt t="82750" x="8934450" y="4864100"/>
          <p14:tracePt t="82833" x="8928100" y="4864100"/>
          <p14:tracePt t="82838" x="8909050" y="4870450"/>
          <p14:tracePt t="82853" x="8883650" y="4895850"/>
          <p14:tracePt t="82870" x="8858250" y="4927600"/>
          <p14:tracePt t="82887" x="8839200" y="4953000"/>
          <p14:tracePt t="82903" x="8826500" y="4965700"/>
          <p14:tracePt t="82920" x="8826500" y="4997450"/>
          <p14:tracePt t="82937" x="8826500" y="5022850"/>
          <p14:tracePt t="82953" x="8826500" y="5041900"/>
          <p14:tracePt t="82970" x="8832850" y="5067300"/>
          <p14:tracePt t="82986" x="8851900" y="5099050"/>
          <p14:tracePt t="83003" x="8851900" y="5105400"/>
          <p14:tracePt t="83020" x="8870950" y="5149850"/>
          <p14:tracePt t="83022" x="8883650" y="5162550"/>
          <p14:tracePt t="83037" x="8896350" y="5194300"/>
          <p14:tracePt t="83053" x="8915400" y="5232400"/>
          <p14:tracePt t="83070" x="8921750" y="5257800"/>
          <p14:tracePt t="83086" x="8928100" y="5276850"/>
          <p14:tracePt t="83103" x="8940800" y="5308600"/>
          <p14:tracePt t="83120" x="8947150" y="5314950"/>
          <p14:tracePt t="83138" x="8953500" y="5327650"/>
          <p14:tracePt t="83153" x="8959850" y="5327650"/>
          <p14:tracePt t="83170" x="8966200" y="5334000"/>
          <p14:tracePt t="83187" x="8972550" y="5334000"/>
          <p14:tracePt t="83204" x="8978900" y="5334000"/>
          <p14:tracePt t="83206" x="8985250" y="5334000"/>
          <p14:tracePt t="83220" x="8991600" y="5334000"/>
          <p14:tracePt t="83237" x="9004300" y="5314950"/>
          <p14:tracePt t="83238" x="9010650" y="5308600"/>
          <p14:tracePt t="83254" x="9017000" y="5302250"/>
          <p14:tracePt t="83270" x="9042400" y="5238750"/>
          <p14:tracePt t="83287" x="9048750" y="5213350"/>
          <p14:tracePt t="83303" x="9048750" y="5187950"/>
          <p14:tracePt t="83320" x="9048750" y="5168900"/>
          <p14:tracePt t="83337" x="9048750" y="5149850"/>
          <p14:tracePt t="83354" x="9042400" y="5130800"/>
          <p14:tracePt t="83370" x="9036050" y="5118100"/>
          <p14:tracePt t="83387" x="9023350" y="5099050"/>
          <p14:tracePt t="83404" x="9004300" y="5080000"/>
          <p14:tracePt t="83420" x="8985250" y="5060950"/>
          <p14:tracePt t="83437" x="8985250" y="5054600"/>
          <p14:tracePt t="83454" x="8972550" y="5041900"/>
          <p14:tracePt t="83471" x="8959850" y="5029200"/>
          <p14:tracePt t="83504" x="8953500" y="5029200"/>
          <p14:tracePt t="83583" x="8953500" y="5041900"/>
          <p14:tracePt t="83589" x="8947150" y="5054600"/>
          <p14:tracePt t="83604" x="8940800" y="5080000"/>
          <p14:tracePt t="83621" x="8940800" y="5105400"/>
          <p14:tracePt t="83638" x="8940800" y="5143500"/>
          <p14:tracePt t="83654" x="8934450" y="5162550"/>
          <p14:tracePt t="83670" x="8934450" y="5168900"/>
          <p14:tracePt t="83759" x="8934450" y="5149850"/>
          <p14:tracePt t="83771" x="8934450" y="5124450"/>
          <p14:tracePt t="83787" x="8934450" y="5080000"/>
          <p14:tracePt t="83804" x="8940800" y="5041900"/>
          <p14:tracePt t="83821" x="8940800" y="4978400"/>
          <p14:tracePt t="83838" x="8940800" y="4927600"/>
          <p14:tracePt t="83855" x="8940800" y="4902200"/>
          <p14:tracePt t="83872" x="8940800" y="4870450"/>
          <p14:tracePt t="83888" x="8940800" y="4838700"/>
          <p14:tracePt t="83904" x="8940800" y="4813300"/>
          <p14:tracePt t="83907" x="8940800" y="4794250"/>
          <p14:tracePt t="83921" x="8940800" y="4787900"/>
          <p14:tracePt t="83939" x="8940800" y="4724400"/>
          <p14:tracePt t="83955" x="8940800" y="4679950"/>
          <p14:tracePt t="83971" x="8940800" y="4641850"/>
          <p14:tracePt t="83988" x="8940800" y="4616450"/>
          <p14:tracePt t="84004" x="8940800" y="4559300"/>
          <p14:tracePt t="84021" x="8940800" y="4521200"/>
          <p14:tracePt t="84038" x="8934450" y="4489450"/>
          <p14:tracePt t="84054" x="8928100" y="4464050"/>
          <p14:tracePt t="84071" x="8921750" y="4445000"/>
          <p14:tracePt t="84088" x="8915400" y="4432300"/>
          <p14:tracePt t="84105" x="8902700" y="4413250"/>
          <p14:tracePt t="84122" x="8902700" y="4400550"/>
          <p14:tracePt t="84138" x="8896350" y="4381500"/>
          <p14:tracePt t="84141" x="8896350" y="4375150"/>
          <p14:tracePt t="84154" x="8896350" y="4368800"/>
          <p14:tracePt t="84171" x="8883650" y="4356100"/>
          <p14:tracePt t="84173" x="8883650" y="4343400"/>
          <p14:tracePt t="84205" x="8870950" y="4324350"/>
          <p14:tracePt t="84221" x="8870950" y="4298950"/>
          <p14:tracePt t="84238" x="8864600" y="4292600"/>
          <p14:tracePt t="84255" x="8864600" y="4286250"/>
          <p14:tracePt t="84271" x="8864600" y="4273550"/>
          <p14:tracePt t="84305" x="8858250" y="4273550"/>
          <p14:tracePt t="84542" x="8864600" y="4273550"/>
          <p14:tracePt t="84555" x="8864600" y="4279900"/>
          <p14:tracePt t="84572" x="8877300" y="4279900"/>
          <p14:tracePt t="84589" x="8883650" y="4286250"/>
          <p14:tracePt t="84590" x="8890000" y="4286250"/>
          <p14:tracePt t="84605" x="8896350" y="4292600"/>
          <p14:tracePt t="84623" x="8915400" y="4298950"/>
          <p14:tracePt t="84639" x="8921750" y="4298950"/>
          <p14:tracePt t="84655" x="8947150" y="4298950"/>
          <p14:tracePt t="84672" x="8978900" y="4298950"/>
          <p14:tracePt t="84689" x="9004300" y="4298950"/>
          <p14:tracePt t="84705" x="9017000" y="4298950"/>
          <p14:tracePt t="84772" x="9023350" y="4298950"/>
          <p14:tracePt t="84779" x="9029700" y="4298950"/>
          <p14:tracePt t="84789" x="9036050" y="4298950"/>
          <p14:tracePt t="84806" x="9061450" y="4298950"/>
          <p14:tracePt t="84822" x="9067800" y="4298950"/>
          <p14:tracePt t="84839" x="9080500" y="4292600"/>
          <p14:tracePt t="84855" x="9086850" y="4292600"/>
          <p14:tracePt t="84857" x="9093200" y="4292600"/>
          <p14:tracePt t="84872" x="9099550" y="4286250"/>
          <p14:tracePt t="84889" x="9112250" y="4279900"/>
          <p14:tracePt t="84905" x="9124950" y="4267200"/>
          <p14:tracePt t="84923" x="9137650" y="4260850"/>
          <p14:tracePt t="84939" x="9144000" y="4254500"/>
          <p14:tracePt t="84956" x="9144000" y="4241800"/>
          <p14:tracePt t="84972" x="9150350" y="4235450"/>
          <p14:tracePt t="84989" x="9156700" y="4222750"/>
          <p14:tracePt t="85006" x="9156700" y="4210050"/>
          <p14:tracePt t="85022" x="9163050" y="4184650"/>
          <p14:tracePt t="85039" x="9163050" y="4159250"/>
          <p14:tracePt t="85056" x="9163050" y="4146550"/>
          <p14:tracePt t="85072" x="9163050" y="4133850"/>
          <p14:tracePt t="85089" x="9163050" y="4127500"/>
          <p14:tracePt t="85106" x="9163050" y="4121150"/>
          <p14:tracePt t="85123" x="9156700" y="4108450"/>
          <p14:tracePt t="85139" x="9156700" y="4102100"/>
          <p14:tracePt t="85156" x="9150350" y="4095750"/>
          <p14:tracePt t="85172" x="9144000" y="4089400"/>
          <p14:tracePt t="85189" x="9137650" y="4083050"/>
          <p14:tracePt t="85206" x="9131300" y="4076700"/>
          <p14:tracePt t="85222" x="9124950" y="4070350"/>
          <p14:tracePt t="85239" x="9118600" y="4070350"/>
          <p14:tracePt t="85256" x="9112250" y="4064000"/>
          <p14:tracePt t="85289" x="9105900" y="4057650"/>
          <p14:tracePt t="85306" x="9099550" y="4051300"/>
          <p14:tracePt t="85323" x="9086850" y="4044950"/>
          <p14:tracePt t="85325" x="9080500" y="4044950"/>
          <p14:tracePt t="85340" x="9067800" y="4032250"/>
          <p14:tracePt t="85356" x="9055100" y="4025900"/>
          <p14:tracePt t="85374" x="9042400" y="4025900"/>
          <p14:tracePt t="85391" x="9042400" y="4019550"/>
          <p14:tracePt t="85406" x="9036050" y="4019550"/>
          <p14:tracePt t="85423" x="9023350" y="4013200"/>
          <p14:tracePt t="85439" x="9010650" y="4013200"/>
          <p14:tracePt t="85457" x="9004300" y="4013200"/>
          <p14:tracePt t="85489" x="8985250" y="4006850"/>
          <p14:tracePt t="85492" x="8940800" y="4000500"/>
          <p14:tracePt t="85506" x="8921750" y="3994150"/>
          <p14:tracePt t="85523" x="8915400" y="3994150"/>
          <p14:tracePt t="85540" x="8909050" y="3994150"/>
          <p14:tracePt t="85573" x="8902700" y="3994150"/>
          <p14:tracePt t="85590" x="8883650" y="3994150"/>
          <p14:tracePt t="85606" x="8864600" y="3994150"/>
          <p14:tracePt t="85623" x="8832850" y="3994150"/>
          <p14:tracePt t="85640" x="8794750" y="3994150"/>
          <p14:tracePt t="85656" x="8763000" y="4000500"/>
          <p14:tracePt t="85673" x="8750300" y="4006850"/>
          <p14:tracePt t="85690" x="8731250" y="4013200"/>
          <p14:tracePt t="85706" x="8724900" y="4013200"/>
          <p14:tracePt t="85740" x="8699500" y="4032250"/>
          <p14:tracePt t="85757" x="8693150" y="4044950"/>
          <p14:tracePt t="85790" x="8686800" y="4057650"/>
          <p14:tracePt t="85806" x="8680450" y="4076700"/>
          <p14:tracePt t="85823" x="8680450" y="4089400"/>
          <p14:tracePt t="85841" x="8680450" y="4102100"/>
          <p14:tracePt t="85857" x="8680450" y="4114800"/>
          <p14:tracePt t="85874" x="8680450" y="4133850"/>
          <p14:tracePt t="85890" x="8680450" y="4146550"/>
          <p14:tracePt t="85907" x="8680450" y="4152900"/>
          <p14:tracePt t="85923" x="8680450" y="4165600"/>
          <p14:tracePt t="85940" x="8680450" y="4184650"/>
          <p14:tracePt t="85957" x="8686800" y="4197350"/>
          <p14:tracePt t="85974" x="8699500" y="4210050"/>
          <p14:tracePt t="85990" x="8712200" y="4229100"/>
          <p14:tracePt t="86007" x="8718550" y="4241800"/>
          <p14:tracePt t="86023" x="8731250" y="4248150"/>
          <p14:tracePt t="86040" x="8737600" y="4254500"/>
          <p14:tracePt t="86057" x="8737600" y="4260850"/>
          <p14:tracePt t="86074" x="8750300" y="4260850"/>
          <p14:tracePt t="86091" x="8756650" y="4267200"/>
          <p14:tracePt t="86107" x="8763000" y="4273550"/>
          <p14:tracePt t="86124" x="8775700" y="4279900"/>
          <p14:tracePt t="86127" x="8782050" y="4279900"/>
          <p14:tracePt t="86141" x="8788400" y="4286250"/>
          <p14:tracePt t="86142" x="8794750" y="4286250"/>
          <p14:tracePt t="86157" x="8794750" y="4292600"/>
          <p14:tracePt t="86174" x="8801100" y="4292600"/>
          <p14:tracePt t="86207" x="8807450" y="4292600"/>
          <p14:tracePt t="86224" x="8813800" y="4292600"/>
          <p14:tracePt t="86240" x="8820150" y="4298950"/>
          <p14:tracePt t="86257" x="8826500" y="4298950"/>
          <p14:tracePt t="86291" x="8839200" y="4298950"/>
          <p14:tracePt t="86307" x="8851900" y="4298950"/>
          <p14:tracePt t="86325" x="8877300" y="4305300"/>
          <p14:tracePt t="86340" x="8909050" y="4305300"/>
          <p14:tracePt t="86357" x="8934450" y="4311650"/>
          <p14:tracePt t="86374" x="8966200" y="4311650"/>
          <p14:tracePt t="86391" x="8985250" y="4311650"/>
          <p14:tracePt t="86407" x="8997950" y="4311650"/>
          <p14:tracePt t="86409" x="9004300" y="4311650"/>
          <p14:tracePt t="86424" x="9017000" y="4311650"/>
          <p14:tracePt t="86441" x="9036050" y="4311650"/>
          <p14:tracePt t="86457" x="9055100" y="4305300"/>
          <p14:tracePt t="86474" x="9067800" y="4298950"/>
          <p14:tracePt t="86491" x="9080500" y="4292600"/>
          <p14:tracePt t="86507" x="9099550" y="4286250"/>
          <p14:tracePt t="86524" x="9112250" y="4279900"/>
          <p14:tracePt t="86541" x="9137650" y="4267200"/>
          <p14:tracePt t="86558" x="9150350" y="4267200"/>
          <p14:tracePt t="86574" x="9156700" y="4260850"/>
          <p14:tracePt t="86591" x="9169400" y="4248150"/>
          <p14:tracePt t="86607" x="9175750" y="4248150"/>
          <p14:tracePt t="86609" x="9182100" y="4241800"/>
          <p14:tracePt t="86625" x="9188450" y="4229100"/>
          <p14:tracePt t="86642" x="9188450" y="4222750"/>
          <p14:tracePt t="86643" x="9194800" y="4216400"/>
          <p14:tracePt t="86658" x="9201150" y="4203700"/>
          <p14:tracePt t="86674" x="9207500" y="4171950"/>
          <p14:tracePt t="86691" x="9213850" y="4152900"/>
          <p14:tracePt t="86708" x="9213850" y="4133850"/>
          <p14:tracePt t="86724" x="9213850" y="4127500"/>
          <p14:tracePt t="86741" x="9213850" y="4114800"/>
          <p14:tracePt t="86758" x="9213850" y="4108450"/>
          <p14:tracePt t="86775" x="9213850" y="4095750"/>
          <p14:tracePt t="86791" x="9213850" y="4089400"/>
          <p14:tracePt t="86808" x="9201150" y="4070350"/>
          <p14:tracePt t="86825" x="9194800" y="4064000"/>
          <p14:tracePt t="86842" x="9188450" y="4051300"/>
          <p14:tracePt t="86858" x="9188450" y="4044950"/>
          <p14:tracePt t="86875" x="9169400" y="4038600"/>
          <p14:tracePt t="86891" x="9169400" y="4032250"/>
          <p14:tracePt t="86908" x="9156700" y="4025900"/>
          <p14:tracePt t="86925" x="9150350" y="4025900"/>
          <p14:tracePt t="86941" x="9137650" y="4019550"/>
          <p14:tracePt t="86958" x="9124950" y="4013200"/>
          <p14:tracePt t="86975" x="9105900" y="4006850"/>
          <p14:tracePt t="86991" x="9086850" y="4000500"/>
          <p14:tracePt t="87008" x="9061450" y="4000500"/>
          <p14:tracePt t="87025" x="9048750" y="3994150"/>
          <p14:tracePt t="87042" x="9042400" y="3994150"/>
          <p14:tracePt t="87059" x="9036050" y="3994150"/>
          <p14:tracePt t="87092" x="9023350" y="3994150"/>
          <p14:tracePt t="87108" x="9004300" y="3981450"/>
          <p14:tracePt t="87125" x="8978900" y="3981450"/>
          <p14:tracePt t="87142" x="8928100" y="3975100"/>
          <p14:tracePt t="87158" x="8896350" y="3975100"/>
          <p14:tracePt t="87175" x="8870950" y="3975100"/>
          <p14:tracePt t="87191" x="8858250" y="3975100"/>
          <p14:tracePt t="87208" x="8845550" y="3975100"/>
          <p14:tracePt t="87242" x="8832850" y="3975100"/>
          <p14:tracePt t="87258" x="8813800" y="3975100"/>
          <p14:tracePt t="87275" x="8788400" y="3975100"/>
          <p14:tracePt t="87293" x="8763000" y="3987800"/>
          <p14:tracePt t="87309" x="8750300" y="3987800"/>
          <p14:tracePt t="87311" x="8743950" y="3987800"/>
          <p14:tracePt t="87326" x="8743950" y="3994150"/>
          <p14:tracePt t="87342" x="8731250" y="4000500"/>
          <p14:tracePt t="87359" x="8724900" y="4006850"/>
          <p14:tracePt t="87375" x="8712200" y="4019550"/>
          <p14:tracePt t="87392" x="8705850" y="4032250"/>
          <p14:tracePt t="87408" x="8699500" y="4044950"/>
          <p14:tracePt t="87425" x="8699500" y="4051300"/>
          <p14:tracePt t="87442" x="8693150" y="4070350"/>
          <p14:tracePt t="87458" x="8693150" y="4089400"/>
          <p14:tracePt t="87475" x="8693150" y="4108450"/>
          <p14:tracePt t="87492" x="8699500" y="4121150"/>
          <p14:tracePt t="87509" x="8718550" y="4140200"/>
          <p14:tracePt t="87525" x="8731250" y="4159250"/>
          <p14:tracePt t="87543" x="8750300" y="4171950"/>
          <p14:tracePt t="87560" x="8763000" y="4178300"/>
          <p14:tracePt t="87561" x="8769350" y="4178300"/>
          <p14:tracePt t="87576" x="8775700" y="4184650"/>
          <p14:tracePt t="87592" x="8813800" y="4197350"/>
          <p14:tracePt t="87609" x="8845550" y="4216400"/>
          <p14:tracePt t="87625" x="8877300" y="4229100"/>
          <p14:tracePt t="87643" x="8902700" y="4229100"/>
          <p14:tracePt t="87659" x="8915400" y="4235450"/>
          <p14:tracePt t="87661" x="8934450" y="4235450"/>
          <p14:tracePt t="87675" x="8953500" y="4241800"/>
          <p14:tracePt t="87693" x="8991600" y="4241800"/>
          <p14:tracePt t="87709" x="8997950" y="4241800"/>
          <p14:tracePt t="87726" x="9055100" y="4235450"/>
          <p14:tracePt t="87743" x="9080500" y="4235450"/>
          <p14:tracePt t="87759" x="9118600" y="4216400"/>
          <p14:tracePt t="87776" x="9137650" y="4210050"/>
          <p14:tracePt t="87793" x="9156700" y="4203700"/>
          <p14:tracePt t="87809" x="9175750" y="4191000"/>
          <p14:tracePt t="87826" x="9182100" y="4184650"/>
          <p14:tracePt t="87843" x="9188450" y="4178300"/>
          <p14:tracePt t="87859" x="9188450" y="4171950"/>
          <p14:tracePt t="87876" x="9201150" y="4159250"/>
          <p14:tracePt t="87893" x="9201150" y="4140200"/>
          <p14:tracePt t="87895" x="9201150" y="4133850"/>
          <p14:tracePt t="87909" x="9207500" y="4121150"/>
          <p14:tracePt t="87926" x="9207500" y="4102100"/>
          <p14:tracePt t="87928" x="9207500" y="4095750"/>
          <p14:tracePt t="87943" x="9207500" y="4083050"/>
          <p14:tracePt t="87959" x="9207500" y="4076700"/>
          <p14:tracePt t="87976" x="9207500" y="4070350"/>
          <p14:tracePt t="87992" x="9201150" y="4064000"/>
          <p14:tracePt t="88009" x="9194800" y="4057650"/>
          <p14:tracePt t="88026" x="9182100" y="4044950"/>
          <p14:tracePt t="88043" x="9175750" y="4038600"/>
          <p14:tracePt t="88060" x="9150350" y="4019550"/>
          <p14:tracePt t="88076" x="9124950" y="4013200"/>
          <p14:tracePt t="88093" x="9112250" y="4006850"/>
          <p14:tracePt t="88109" x="9105900" y="4000500"/>
          <p14:tracePt t="88126" x="9093200" y="3994150"/>
          <p14:tracePt t="88143" x="9086850" y="3994150"/>
          <p14:tracePt t="88160" x="9067800" y="3987800"/>
          <p14:tracePt t="88162" x="9055100" y="3981450"/>
          <p14:tracePt t="88176" x="9023350" y="3981450"/>
          <p14:tracePt t="88194" x="8985250" y="3968750"/>
          <p14:tracePt t="88209" x="8966200" y="3968750"/>
          <p14:tracePt t="88226" x="8947150" y="3962400"/>
          <p14:tracePt t="88243" x="8934450" y="3962400"/>
          <p14:tracePt t="88260" x="8928100" y="3962400"/>
          <p14:tracePt t="88277" x="8915400" y="3962400"/>
          <p14:tracePt t="88293" x="8890000" y="3962400"/>
          <p14:tracePt t="88311" x="8851900" y="3962400"/>
          <p14:tracePt t="88327" x="8813800" y="3968750"/>
          <p14:tracePt t="88344" x="8775700" y="3975100"/>
          <p14:tracePt t="88360" x="8743950" y="3987800"/>
          <p14:tracePt t="88363" x="8737600" y="3987800"/>
          <p14:tracePt t="88376" x="8724900" y="3994150"/>
          <p14:tracePt t="88394" x="8712200" y="4000500"/>
          <p14:tracePt t="88395" x="8705850" y="4013200"/>
          <p14:tracePt t="88427" x="8693150" y="4032250"/>
          <p14:tracePt t="88443" x="8686800" y="4051300"/>
          <p14:tracePt t="88460" x="8680450" y="4064000"/>
          <p14:tracePt t="88476" x="8674100" y="4089400"/>
          <p14:tracePt t="88493" x="8674100" y="4102100"/>
          <p14:tracePt t="88510" x="8674100" y="4127500"/>
          <p14:tracePt t="88527" x="8667750" y="4140200"/>
          <p14:tracePt t="88543" x="8667750" y="4159250"/>
          <p14:tracePt t="88560" x="8667750" y="4178300"/>
          <p14:tracePt t="88577" x="8667750" y="4191000"/>
          <p14:tracePt t="88594" x="8667750" y="4197350"/>
          <p14:tracePt t="88610" x="8674100" y="4216400"/>
          <p14:tracePt t="88627" x="8680450" y="4216400"/>
          <p14:tracePt t="88643" x="8686800" y="4229100"/>
          <p14:tracePt t="88660" x="8693150" y="4235450"/>
          <p14:tracePt t="88662" x="8699500" y="4241800"/>
          <p14:tracePt t="88677" x="8737600" y="4260850"/>
          <p14:tracePt t="88693" x="8763000" y="4273550"/>
          <p14:tracePt t="88710" x="8794750" y="4279900"/>
          <p14:tracePt t="88727" x="8845550" y="4292600"/>
          <p14:tracePt t="88744" x="8890000" y="4298950"/>
          <p14:tracePt t="88760" x="8928100" y="4305300"/>
          <p14:tracePt t="88777" x="8959850" y="4311650"/>
          <p14:tracePt t="88794" x="8985250" y="4311650"/>
          <p14:tracePt t="88811" x="8997950" y="4311650"/>
          <p14:tracePt t="88827" x="9004300" y="4311650"/>
          <p14:tracePt t="88844" x="9017000" y="4311650"/>
          <p14:tracePt t="88861" x="9042400" y="4311650"/>
          <p14:tracePt t="88877" x="9086850" y="4292600"/>
          <p14:tracePt t="88894" x="9093200" y="4292600"/>
          <p14:tracePt t="88896" x="9105900" y="4286250"/>
          <p14:tracePt t="88911" x="9124950" y="4279900"/>
          <p14:tracePt t="88927" x="9144000" y="4273550"/>
          <p14:tracePt t="88944" x="9144000" y="4260850"/>
          <p14:tracePt t="88960" x="9150350" y="4254500"/>
          <p14:tracePt t="88977" x="9156700" y="4248150"/>
          <p14:tracePt t="88994" x="9169400" y="4222750"/>
          <p14:tracePt t="89011" x="9182100" y="4203700"/>
          <p14:tracePt t="89027" x="9188450" y="4184650"/>
          <p14:tracePt t="89044" x="9188450" y="4165600"/>
          <p14:tracePt t="89061" x="9188450" y="4146550"/>
          <p14:tracePt t="89078" x="9188450" y="4127500"/>
          <p14:tracePt t="89095" x="9188450" y="4114800"/>
          <p14:tracePt t="89112" x="9175750" y="4102100"/>
          <p14:tracePt t="89127" x="9169400" y="4095750"/>
          <p14:tracePt t="89145" x="9163050" y="4083050"/>
          <p14:tracePt t="89161" x="9156700" y="4076700"/>
          <p14:tracePt t="89177" x="9144000" y="4064000"/>
          <p14:tracePt t="89194" x="9124950" y="4051300"/>
          <p14:tracePt t="89211" x="9118600" y="4038600"/>
          <p14:tracePt t="89227" x="9093200" y="4025900"/>
          <p14:tracePt t="89244" x="9074150" y="4013200"/>
          <p14:tracePt t="89261" x="9055100" y="4000500"/>
          <p14:tracePt t="89278" x="9042400" y="3994150"/>
          <p14:tracePt t="89295" x="9036050" y="3987800"/>
          <p14:tracePt t="89311" x="9023350" y="3987800"/>
          <p14:tracePt t="89328" x="9004300" y="3981450"/>
          <p14:tracePt t="89344" x="8972550" y="3975100"/>
          <p14:tracePt t="89378" x="8947150" y="3975100"/>
          <p14:tracePt t="89394" x="8928100" y="3975100"/>
          <p14:tracePt t="89411" x="8921750" y="3975100"/>
          <p14:tracePt t="89428" x="8902700" y="3975100"/>
          <p14:tracePt t="89445" x="8890000" y="3975100"/>
          <p14:tracePt t="89478" x="8883650" y="3975100"/>
          <p14:tracePt t="89494" x="8877300" y="3975100"/>
          <p14:tracePt t="89533" x="8870950" y="3975100"/>
          <p14:tracePt t="89545" x="8858250" y="3975100"/>
          <p14:tracePt t="89562" x="8851900" y="3975100"/>
          <p14:tracePt t="89579" x="8820150" y="3987800"/>
          <p14:tracePt t="89595" x="8807450" y="3994150"/>
          <p14:tracePt t="89611" x="8801100" y="4000500"/>
          <p14:tracePt t="89669" x="8794750" y="4000500"/>
          <p14:tracePt t="89679" x="8794750" y="4006850"/>
          <p14:tracePt t="89695" x="8788400" y="4006850"/>
          <p14:tracePt t="89896" x="8788400" y="4013200"/>
          <p14:tracePt t="89925" x="8788400" y="4025900"/>
          <p14:tracePt t="89926" x="0" y="0"/>
        </p14:tracePtLst>
        <p14:tracePtLst>
          <p14:tracePt t="96597" x="8851900" y="5308600"/>
          <p14:tracePt t="96648" x="8858250" y="5308600"/>
          <p14:tracePt t="96670" x="8864600" y="5308600"/>
          <p14:tracePt t="96717" x="8870950" y="5308600"/>
          <p14:tracePt t="97010" x="0" y="0"/>
        </p14:tracePtLst>
        <p14:tracePtLst>
          <p14:tracePt t="97583" x="8991600" y="4305300"/>
          <p14:tracePt t="97651" x="8991600" y="4298950"/>
          <p14:tracePt t="98279" x="0" y="0"/>
        </p14:tracePtLst>
        <p14:tracePtLst>
          <p14:tracePt t="111647" x="10382250" y="4210050"/>
          <p14:tracePt t="111654" x="10350500" y="4184650"/>
          <p14:tracePt t="111661" x="10344150" y="4171950"/>
          <p14:tracePt t="111672" x="10337800" y="4171950"/>
          <p14:tracePt t="111688" x="10299700" y="4146550"/>
          <p14:tracePt t="111705" x="10267950" y="4127500"/>
          <p14:tracePt t="111722" x="10229850" y="4114800"/>
          <p14:tracePt t="111738" x="10198100" y="4108450"/>
          <p14:tracePt t="111740" x="10140950" y="4102100"/>
          <p14:tracePt t="111755" x="10115550" y="4095750"/>
          <p14:tracePt t="111772" x="10020300" y="4089400"/>
          <p14:tracePt t="111788" x="9836150" y="4089400"/>
          <p14:tracePt t="111805" x="9709150" y="4089400"/>
          <p14:tracePt t="111822" x="9601200" y="4089400"/>
          <p14:tracePt t="111838" x="9505950" y="4089400"/>
          <p14:tracePt t="111855" x="9467850" y="4089400"/>
          <p14:tracePt t="111872" x="9417050" y="4102100"/>
          <p14:tracePt t="111889" x="9366250" y="4127500"/>
          <p14:tracePt t="111905" x="9302750" y="4159250"/>
          <p14:tracePt t="111922" x="9245600" y="4191000"/>
          <p14:tracePt t="111940" x="9118600" y="4286250"/>
          <p14:tracePt t="111956" x="9093200" y="4305300"/>
          <p14:tracePt t="111972" x="9023350" y="4387850"/>
          <p14:tracePt t="111989" x="8997950" y="4419600"/>
          <p14:tracePt t="112006" x="8972550" y="4495800"/>
          <p14:tracePt t="112022" x="8972550" y="4521200"/>
          <p14:tracePt t="112039" x="8972550" y="4552950"/>
          <p14:tracePt t="112055" x="8997950" y="4610100"/>
          <p14:tracePt t="112072" x="9010650" y="4629150"/>
          <p14:tracePt t="112089" x="9036050" y="4667250"/>
          <p14:tracePt t="112106" x="9061450" y="4692650"/>
          <p14:tracePt t="112123" x="9080500" y="4718050"/>
          <p14:tracePt t="112139" x="9099550" y="4730750"/>
          <p14:tracePt t="112155" x="9169400" y="4794250"/>
          <p14:tracePt t="112172" x="9239250" y="4857750"/>
          <p14:tracePt t="112189" x="9302750" y="4914900"/>
          <p14:tracePt t="112190" x="9321800" y="4927600"/>
          <p14:tracePt t="112206" x="9391650" y="4978400"/>
          <p14:tracePt t="112222" x="9461500" y="5016500"/>
          <p14:tracePt t="112239" x="9518650" y="5029200"/>
          <p14:tracePt t="112256" x="9607550" y="5048250"/>
          <p14:tracePt t="112272" x="9690100" y="5054600"/>
          <p14:tracePt t="112289" x="9772650" y="5067300"/>
          <p14:tracePt t="112306" x="9836150" y="5073650"/>
          <p14:tracePt t="112322" x="9937750" y="5086350"/>
          <p14:tracePt t="112339" x="10052050" y="5099050"/>
          <p14:tracePt t="112357" x="10096500" y="5099050"/>
          <p14:tracePt t="112373" x="10166350" y="5099050"/>
          <p14:tracePt t="112390" x="10198100" y="5086350"/>
          <p14:tracePt t="112392" x="10236200" y="5073650"/>
          <p14:tracePt t="112406" x="10261600" y="5060950"/>
          <p14:tracePt t="112423" x="10318750" y="5016500"/>
          <p14:tracePt t="112440" x="10439400" y="4914900"/>
          <p14:tracePt t="112456" x="10477500" y="4870450"/>
          <p14:tracePt t="112473" x="10547350" y="4775200"/>
          <p14:tracePt t="112489" x="10553700" y="4756150"/>
          <p14:tracePt t="112506" x="10579100" y="4654550"/>
          <p14:tracePt t="112523" x="10579100" y="4591050"/>
          <p14:tracePt t="112539" x="10541000" y="4483100"/>
          <p14:tracePt t="112556" x="10502900" y="4406900"/>
          <p14:tracePt t="112573" x="10458450" y="4337050"/>
          <p14:tracePt t="112589" x="10420350" y="4298950"/>
          <p14:tracePt t="112606" x="10394950" y="4267200"/>
          <p14:tracePt t="112623" x="10356850" y="4235450"/>
          <p14:tracePt t="112640" x="10331450" y="4216400"/>
          <p14:tracePt t="112656" x="10274300" y="4184650"/>
          <p14:tracePt t="112659" x="10255250" y="4171950"/>
          <p14:tracePt t="112673" x="10217150" y="4159250"/>
          <p14:tracePt t="112690" x="10134600" y="4127500"/>
          <p14:tracePt t="112706" x="10045700" y="4095750"/>
          <p14:tracePt t="112723" x="9963150" y="4083050"/>
          <p14:tracePt t="112740" x="9918700" y="4083050"/>
          <p14:tracePt t="112756" x="9886950" y="4083050"/>
          <p14:tracePt t="112773" x="9823450" y="4083050"/>
          <p14:tracePt t="112790" x="9753600" y="4083050"/>
          <p14:tracePt t="112806" x="9664700" y="4102100"/>
          <p14:tracePt t="112823" x="9594850" y="4127500"/>
          <p14:tracePt t="112840" x="9518650" y="4152900"/>
          <p14:tracePt t="112858" x="9423400" y="4191000"/>
          <p14:tracePt t="112874" x="9353550" y="4235450"/>
          <p14:tracePt t="112890" x="9296400" y="4279900"/>
          <p14:tracePt t="112892" x="9283700" y="4286250"/>
          <p14:tracePt t="112906" x="9258300" y="4311650"/>
          <p14:tracePt t="112923" x="9239250" y="4343400"/>
          <p14:tracePt t="112940" x="9220200" y="4394200"/>
          <p14:tracePt t="112957" x="9207500" y="4445000"/>
          <p14:tracePt t="112973" x="9207500" y="4508500"/>
          <p14:tracePt t="112990" x="9207500" y="4559300"/>
          <p14:tracePt t="113007" x="9207500" y="4591050"/>
          <p14:tracePt t="113023" x="9207500" y="4641850"/>
          <p14:tracePt t="113040" x="9213850" y="4679950"/>
          <p14:tracePt t="113057" x="9226550" y="4743450"/>
          <p14:tracePt t="113073" x="9251950" y="4806950"/>
          <p14:tracePt t="113090" x="9264650" y="4838700"/>
          <p14:tracePt t="113107" x="9277350" y="4864100"/>
          <p14:tracePt t="113124" x="9302750" y="4908550"/>
          <p14:tracePt t="113141" x="9328150" y="4933950"/>
          <p14:tracePt t="113157" x="9372600" y="4978400"/>
          <p14:tracePt t="113159" x="9391650" y="4991100"/>
          <p14:tracePt t="113174" x="9436100" y="5016500"/>
          <p14:tracePt t="113191" x="9505950" y="5054600"/>
          <p14:tracePt t="113208" x="9582150" y="5086350"/>
          <p14:tracePt t="113224" x="9734550" y="5124450"/>
          <p14:tracePt t="113240" x="9804400" y="5130800"/>
          <p14:tracePt t="113257" x="9931400" y="5137150"/>
          <p14:tracePt t="113274" x="10001250" y="5137150"/>
          <p14:tracePt t="113290" x="10115550" y="5137150"/>
          <p14:tracePt t="113307" x="10172700" y="5137150"/>
          <p14:tracePt t="113310" x="10198100" y="5130800"/>
          <p14:tracePt t="113324" x="10217150" y="5124450"/>
          <p14:tracePt t="113341" x="10280650" y="5092700"/>
          <p14:tracePt t="113357" x="10299700" y="5086350"/>
          <p14:tracePt t="113374" x="10369550" y="5022850"/>
          <p14:tracePt t="113390" x="10414000" y="4978400"/>
          <p14:tracePt t="113408" x="10528300" y="4870450"/>
          <p14:tracePt t="113440" x="10572750" y="4832350"/>
          <p14:tracePt t="113493" x="10642600" y="4641850"/>
          <p14:tracePt t="113507" x="10648950" y="4610100"/>
          <p14:tracePt t="113524" x="10648950" y="4533900"/>
          <p14:tracePt t="113541" x="10636250" y="4464050"/>
          <p14:tracePt t="113557" x="10610850" y="4387850"/>
          <p14:tracePt t="113574" x="10591800" y="4330700"/>
          <p14:tracePt t="113591" x="10560050" y="4279900"/>
          <p14:tracePt t="113607" x="10534650" y="4229100"/>
          <p14:tracePt t="113624" x="10521950" y="4216400"/>
          <p14:tracePt t="113641" x="10458450" y="4152900"/>
          <p14:tracePt t="113657" x="10394950" y="4121150"/>
          <p14:tracePt t="113674" x="10344150" y="4102100"/>
          <p14:tracePt t="113691" x="10267950" y="4076700"/>
          <p14:tracePt t="113708" x="10172700" y="4057650"/>
          <p14:tracePt t="113724" x="10090150" y="4051300"/>
          <p14:tracePt t="113741" x="9975850" y="4038600"/>
          <p14:tracePt t="113758" x="9804400" y="4038600"/>
          <p14:tracePt t="113775" x="9696450" y="4038600"/>
          <p14:tracePt t="113791" x="9601200" y="4038600"/>
          <p14:tracePt t="113808" x="9518650" y="4057650"/>
          <p14:tracePt t="113824" x="9505950" y="4064000"/>
          <p14:tracePt t="113842" x="9410700" y="4102100"/>
          <p14:tracePt t="113858" x="9378950" y="4127500"/>
          <p14:tracePt t="113875" x="9340850" y="4159250"/>
          <p14:tracePt t="113892" x="9315450" y="4203700"/>
          <p14:tracePt t="113908" x="9290050" y="4248150"/>
          <p14:tracePt t="113925" x="9264650" y="4330700"/>
          <p14:tracePt t="113941" x="9258300" y="4356100"/>
          <p14:tracePt t="113958" x="9251950" y="4400550"/>
          <p14:tracePt t="113974" x="9251950" y="4451350"/>
          <p14:tracePt t="113978" x="9258300" y="4495800"/>
          <p14:tracePt t="113991" x="9264650" y="4514850"/>
          <p14:tracePt t="114008" x="9277350" y="4584700"/>
          <p14:tracePt t="114024" x="9296400" y="4635500"/>
          <p14:tracePt t="114041" x="9315450" y="4660900"/>
          <p14:tracePt t="114058" x="9334500" y="4699000"/>
          <p14:tracePt t="114075" x="9347200" y="4711700"/>
          <p14:tracePt t="114176" x="0" y="0"/>
        </p14:tracePtLst>
        <p14:tracePtLst>
          <p14:tracePt t="126312" x="10439400" y="4597400"/>
          <p14:tracePt t="126320" x="10433050" y="4584700"/>
          <p14:tracePt t="126327" x="10426700" y="4584700"/>
          <p14:tracePt t="126340" x="10426700" y="4578350"/>
          <p14:tracePt t="126357" x="10407650" y="4565650"/>
          <p14:tracePt t="126374" x="10388600" y="4552950"/>
          <p14:tracePt t="126390" x="10350500" y="4546600"/>
          <p14:tracePt t="126406" x="10325100" y="4533900"/>
          <p14:tracePt t="126423" x="10217150" y="4521200"/>
          <p14:tracePt t="126440" x="10115550" y="4508500"/>
          <p14:tracePt t="126457" x="9988550" y="4495800"/>
          <p14:tracePt t="126473" x="9836150" y="4483100"/>
          <p14:tracePt t="126490" x="9696450" y="4470400"/>
          <p14:tracePt t="126507" x="9569450" y="4464050"/>
          <p14:tracePt t="126523" x="9474200" y="4457700"/>
          <p14:tracePt t="126540" x="9436100" y="4457700"/>
          <p14:tracePt t="126557" x="9417050" y="4457700"/>
          <p14:tracePt t="126573" x="9398000" y="4457700"/>
          <p14:tracePt t="126590" x="9385300" y="4457700"/>
          <p14:tracePt t="126607" x="9334500" y="4483100"/>
          <p14:tracePt t="126624" x="9315450" y="4495800"/>
          <p14:tracePt t="126641" x="9239250" y="4533900"/>
          <p14:tracePt t="126658" x="9201150" y="4565650"/>
          <p14:tracePt t="126673" x="9175750" y="4591050"/>
          <p14:tracePt t="126690" x="9156700" y="4616450"/>
          <p14:tracePt t="126707" x="9144000" y="4635500"/>
          <p14:tracePt t="126724" x="9131300" y="4654550"/>
          <p14:tracePt t="126740" x="9124950" y="4679950"/>
          <p14:tracePt t="126757" x="9118600" y="4711700"/>
          <p14:tracePt t="126774" x="9118600" y="4743450"/>
          <p14:tracePt t="126790" x="9118600" y="4775200"/>
          <p14:tracePt t="126807" x="9118600" y="4819650"/>
          <p14:tracePt t="126809" x="9118600" y="4832350"/>
          <p14:tracePt t="126824" x="9118600" y="4845050"/>
          <p14:tracePt t="126840" x="9118600" y="4895850"/>
          <p14:tracePt t="126858" x="9131300" y="4965700"/>
          <p14:tracePt t="126874" x="9144000" y="5022850"/>
          <p14:tracePt t="126891" x="9150350" y="5060950"/>
          <p14:tracePt t="126907" x="9169400" y="5111750"/>
          <p14:tracePt t="126924" x="9175750" y="5130800"/>
          <p14:tracePt t="126940" x="9182100" y="5156200"/>
          <p14:tracePt t="126958" x="9194800" y="5168900"/>
          <p14:tracePt t="126974" x="9201150" y="5187950"/>
          <p14:tracePt t="126991" x="9226550" y="5219700"/>
          <p14:tracePt t="127007" x="9245600" y="5245100"/>
          <p14:tracePt t="127024" x="9264650" y="5270500"/>
          <p14:tracePt t="127041" x="9290050" y="5289550"/>
          <p14:tracePt t="127057" x="9328150" y="5321300"/>
          <p14:tracePt t="127074" x="9353550" y="5334000"/>
          <p14:tracePt t="127091" x="9410700" y="5346700"/>
          <p14:tracePt t="127108" x="9448800" y="5353050"/>
          <p14:tracePt t="127124" x="9525000" y="5365750"/>
          <p14:tracePt t="127142" x="9588500" y="5372100"/>
          <p14:tracePt t="127157" x="9652000" y="5384800"/>
          <p14:tracePt t="127174" x="9715500" y="5391150"/>
          <p14:tracePt t="127191" x="9772650" y="5391150"/>
          <p14:tracePt t="127207" x="9798050" y="5391150"/>
          <p14:tracePt t="127224" x="9823450" y="5391150"/>
          <p14:tracePt t="127258" x="9836150" y="5391150"/>
          <p14:tracePt t="127291" x="9842500" y="5391150"/>
          <p14:tracePt t="127308" x="9855200" y="5391150"/>
          <p14:tracePt t="127324" x="9874250" y="5391150"/>
          <p14:tracePt t="127341" x="9906000" y="5391150"/>
          <p14:tracePt t="127358" x="9944100" y="5384800"/>
          <p14:tracePt t="127375" x="9982200" y="5378450"/>
          <p14:tracePt t="127392" x="10013950" y="5365750"/>
          <p14:tracePt t="127393" x="10033000" y="5359400"/>
          <p14:tracePt t="127408" x="10045700" y="5353050"/>
          <p14:tracePt t="127425" x="10071100" y="5340350"/>
          <p14:tracePt t="127426" x="10077450" y="5340350"/>
          <p14:tracePt t="127441" x="10083800" y="5334000"/>
          <p14:tracePt t="127458" x="10109200" y="5327650"/>
          <p14:tracePt t="127474" x="10128250" y="5314950"/>
          <p14:tracePt t="127491" x="10140950" y="5314950"/>
          <p14:tracePt t="127508" x="10160000" y="5302250"/>
          <p14:tracePt t="127524" x="10185400" y="5295900"/>
          <p14:tracePt t="127541" x="10223500" y="5276850"/>
          <p14:tracePt t="127558" x="10267950" y="5251450"/>
          <p14:tracePt t="127574" x="10306050" y="5232400"/>
          <p14:tracePt t="127592" x="10337800" y="5200650"/>
          <p14:tracePt t="127608" x="10363200" y="5168900"/>
          <p14:tracePt t="127625" x="10394950" y="5143500"/>
          <p14:tracePt t="127627" x="10394950" y="5130800"/>
          <p14:tracePt t="127642" x="10414000" y="5105400"/>
          <p14:tracePt t="127658" x="10433050" y="5073650"/>
          <p14:tracePt t="127660" x="10439400" y="5060950"/>
          <p14:tracePt t="127675" x="10452100" y="5022850"/>
          <p14:tracePt t="127691" x="10458450" y="5010150"/>
          <p14:tracePt t="127710" x="10471150" y="4965700"/>
          <p14:tracePt t="127725" x="10477500" y="4927600"/>
          <p14:tracePt t="127741" x="10477500" y="4908550"/>
          <p14:tracePt t="127758" x="10471150" y="4857750"/>
          <p14:tracePt t="127775" x="10464800" y="4838700"/>
          <p14:tracePt t="127791" x="10439400" y="4787900"/>
          <p14:tracePt t="127808" x="10420350" y="4768850"/>
          <p14:tracePt t="127825" x="10382250" y="4724400"/>
          <p14:tracePt t="127843" x="10337800" y="4692650"/>
          <p14:tracePt t="127859" x="10287000" y="4667250"/>
          <p14:tracePt t="127861" x="10242550" y="4648200"/>
          <p14:tracePt t="127875" x="10223500" y="4641850"/>
          <p14:tracePt t="127892" x="10153650" y="4616450"/>
          <p14:tracePt t="127895" x="10109200" y="4597400"/>
          <p14:tracePt t="127908" x="10090150" y="4597400"/>
          <p14:tracePt t="127925" x="9988550" y="4572000"/>
          <p14:tracePt t="127942" x="9912350" y="4559300"/>
          <p14:tracePt t="127958" x="9842500" y="4552950"/>
          <p14:tracePt t="127975" x="9766300" y="4552950"/>
          <p14:tracePt t="127992" x="9709150" y="4552950"/>
          <p14:tracePt t="128008" x="9620250" y="4552950"/>
          <p14:tracePt t="128025" x="9531350" y="4559300"/>
          <p14:tracePt t="128042" x="9480550" y="4565650"/>
          <p14:tracePt t="128058" x="9417050" y="4584700"/>
          <p14:tracePt t="128061" x="9404350" y="4584700"/>
          <p14:tracePt t="128075" x="9378950" y="4597400"/>
          <p14:tracePt t="128093" x="9347200" y="4610100"/>
          <p14:tracePt t="128109" x="9321800" y="4629150"/>
          <p14:tracePt t="128128" x="9309100" y="4641850"/>
          <p14:tracePt t="128143" x="9283700" y="4667250"/>
          <p14:tracePt t="128159" x="9271000" y="4686300"/>
          <p14:tracePt t="128175" x="9251950" y="4737100"/>
          <p14:tracePt t="128192" x="9239250" y="4756150"/>
          <p14:tracePt t="128194" x="9232900" y="4813300"/>
          <p14:tracePt t="128209" x="9232900" y="4851400"/>
          <p14:tracePt t="128225" x="9226550" y="4889500"/>
          <p14:tracePt t="128242" x="9220200" y="4921250"/>
          <p14:tracePt t="128259" x="9220200" y="4953000"/>
          <p14:tracePt t="128275" x="9220200" y="5016500"/>
          <p14:tracePt t="128292" x="9232900" y="5092700"/>
          <p14:tracePt t="128309" x="9245600" y="5143500"/>
          <p14:tracePt t="128326" x="9258300" y="5181600"/>
          <p14:tracePt t="128328" x="9264650" y="5187950"/>
          <p14:tracePt t="128342" x="9271000" y="5219700"/>
          <p14:tracePt t="128359" x="9296400" y="5264150"/>
          <p14:tracePt t="128376" x="9315450" y="5295900"/>
          <p14:tracePt t="128393" x="9353550" y="5353050"/>
          <p14:tracePt t="128410" x="9378950" y="5372100"/>
          <p14:tracePt t="128426" x="9423400" y="5429250"/>
          <p14:tracePt t="128442" x="9455150" y="5454650"/>
          <p14:tracePt t="128459" x="9518650" y="5492750"/>
          <p14:tracePt t="128476" x="9550400" y="5511800"/>
          <p14:tracePt t="128492" x="9607550" y="5543550"/>
          <p14:tracePt t="128509" x="9645650" y="5562600"/>
          <p14:tracePt t="128526" x="9702800" y="5581650"/>
          <p14:tracePt t="128542" x="9804400" y="5607050"/>
          <p14:tracePt t="128559" x="9874250" y="5613400"/>
          <p14:tracePt t="128576" x="9937750" y="5613400"/>
          <p14:tracePt t="128577" x="9982200" y="5613400"/>
          <p14:tracePt t="128593" x="10020300" y="5613400"/>
          <p14:tracePt t="128609" x="10102850" y="5613400"/>
          <p14:tracePt t="128626" x="10172700" y="5613400"/>
          <p14:tracePt t="128643" x="10229850" y="5607050"/>
          <p14:tracePt t="128659" x="10255250" y="5600700"/>
          <p14:tracePt t="128676" x="10287000" y="5594350"/>
          <p14:tracePt t="128693" x="10299700" y="5588000"/>
          <p14:tracePt t="128709" x="10318750" y="5581650"/>
          <p14:tracePt t="128726" x="10331450" y="5575300"/>
          <p14:tracePt t="128743" x="10350500" y="5562600"/>
          <p14:tracePt t="128759" x="10363200" y="5549900"/>
          <p14:tracePt t="128776" x="10375900" y="5537200"/>
          <p14:tracePt t="128793" x="10394950" y="5524500"/>
          <p14:tracePt t="128809" x="10401300" y="5524500"/>
          <p14:tracePt t="128827" x="10407650" y="5518150"/>
          <p14:tracePt t="128920" x="0" y="0"/>
        </p14:tracePtLst>
      </p14:laserTraceLst>
    </p:ext>
    <p:ext uri="{E180D4A7-C9FB-4DFB-919C-405C955672EB}">
      <p14:showEvtLst xmlns:p14="http://schemas.microsoft.com/office/powerpoint/2010/main">
        <p14:playEvt time="177" objId="257"/>
        <p14:stopEvt time="131570" objId="257"/>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headEnd/>
                <a:tailEnd/>
              </a:ln>
            </p:spPr>
            <p:txBody>
              <a:bodyPr wrap="none" anchor="ctr"/>
              <a:lstStyle/>
              <a:p>
                <a:endParaRPr lang="zh-CN" altLang="en-US" sz="1599"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headEnd/>
                    <a:tailEnd/>
                  </a:ln>
                </p:spPr>
                <p:txBody>
                  <a:bodyPr wrap="none" anchor="ctr"/>
                  <a:lstStyle/>
                  <a:p>
                    <a:endParaRPr lang="zh-CN" altLang="en-US" sz="1599" kern="0">
                      <a:solidFill>
                        <a:srgbClr val="000000"/>
                      </a:solidFill>
                      <a:latin typeface="Arial" pitchFamily="34" charset="0"/>
                      <a:ea typeface="华文细黑"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headEnd/>
                  <a:tailEnd/>
                </a:ln>
              </p:spPr>
              <p:txBody>
                <a:bodyPr wrap="none" anchor="ctr"/>
                <a:lstStyle/>
                <a:p>
                  <a:endParaRPr lang="zh-CN" altLang="en-US" sz="1599"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headEnd/>
                  <a:tailEnd/>
                </a:ln>
              </p:spPr>
              <p:txBody>
                <a:bodyPr wrap="none" anchor="ctr"/>
                <a:lstStyle/>
                <a:p>
                  <a:endParaRPr lang="zh-CN" altLang="en-US" sz="1599"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en-US" altLang="zh-CN" sz="1896" b="1" dirty="0">
                  <a:solidFill>
                    <a:srgbClr val="FF6600"/>
                  </a:solidFill>
                  <a:latin typeface="微软雅黑" panose="020B0503020204020204" pitchFamily="34" charset="-122"/>
                  <a:ea typeface="微软雅黑" panose="020B0503020204020204" pitchFamily="34" charset="-122"/>
                </a:rPr>
                <a:t>LW</a:t>
              </a:r>
              <a:r>
                <a:rPr lang="zh-CN" altLang="en-US" sz="1896" b="1" dirty="0">
                  <a:solidFill>
                    <a:srgbClr val="FF6600"/>
                  </a:solidFill>
                  <a:latin typeface="微软雅黑" panose="020B0503020204020204" pitchFamily="34" charset="-122"/>
                  <a:ea typeface="微软雅黑" panose="020B0503020204020204" pitchFamily="34" charset="-122"/>
                </a:rPr>
                <a:t>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6600"/>
                  </a:solidFill>
                  <a:latin typeface="微软雅黑" panose="020B0503020204020204" pitchFamily="34" charset="-122"/>
                  <a:ea typeface="微软雅黑" panose="020B0503020204020204" pitchFamily="34" charset="-122"/>
                </a:rPr>
                <a:t>取指微程序</a:t>
              </a:r>
              <a:endParaRPr lang="en-US" altLang="zh-CN" sz="1896"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515025" y="5786182"/>
            <a:ext cx="1608644" cy="496620"/>
            <a:chOff x="5237280" y="4603106"/>
            <a:chExt cx="1662582" cy="931435"/>
          </a:xfrm>
        </p:grpSpPr>
        <p:sp>
          <p:nvSpPr>
            <p:cNvPr id="202" name="Rectangle 30"/>
            <p:cNvSpPr>
              <a:spLocks noChangeArrowheads="1"/>
            </p:cNvSpPr>
            <p:nvPr/>
          </p:nvSpPr>
          <p:spPr bwMode="auto">
            <a:xfrm>
              <a:off x="5237280" y="5150440"/>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C00000"/>
                  </a:solidFill>
                  <a:latin typeface="微软雅黑" panose="020B0503020204020204" pitchFamily="34" charset="-122"/>
                  <a:ea typeface="微软雅黑" panose="020B0503020204020204" pitchFamily="34" charset="-122"/>
                </a:rPr>
                <a:t>微命令</a:t>
              </a:r>
              <a:endParaRPr lang="en-US" altLang="zh-CN" sz="1896"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chemeClr val="accent5"/>
                  </a:solidFill>
                  <a:latin typeface="微软雅黑" panose="020B0503020204020204" pitchFamily="34" charset="-122"/>
                  <a:ea typeface="微软雅黑" panose="020B0503020204020204" pitchFamily="34" charset="-122"/>
                </a:rPr>
                <a:t>判断字段</a:t>
              </a:r>
              <a:endParaRPr lang="en-US" altLang="zh-CN" sz="1896"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solidFill>
                    <a:srgbClr val="FFC000"/>
                  </a:solidFill>
                  <a:latin typeface="微软雅黑" panose="020B0503020204020204" pitchFamily="34" charset="-122"/>
                  <a:ea typeface="微软雅黑" panose="020B0503020204020204" pitchFamily="34" charset="-122"/>
                </a:rPr>
                <a:t>下址字段</a:t>
              </a:r>
              <a:endParaRPr lang="en-US" altLang="zh-CN" sz="1896"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lw</a:t>
              </a:r>
              <a:endParaRPr lang="zh-CN" altLang="en-US" sz="1896" kern="0" dirty="0">
                <a:latin typeface="Calibri"/>
                <a:ea typeface="宋体"/>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J</a:t>
              </a:r>
              <a:endParaRPr lang="zh-CN" altLang="en-US" sz="1896" kern="0" dirty="0">
                <a:latin typeface="Calibri"/>
                <a:ea typeface="宋体"/>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endParaRPr lang="zh-CN" altLang="en-US" sz="1896" kern="0" baseline="-25000" dirty="0">
                <a:solidFill>
                  <a:sysClr val="window" lastClr="FFFFFF"/>
                </a:solidFill>
                <a:latin typeface="Calibri"/>
                <a:ea typeface="宋体"/>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R</a:t>
              </a:r>
              <a:r>
                <a:rPr lang="en-US" altLang="zh-CN" sz="1896" kern="0" baseline="-25000" dirty="0">
                  <a:solidFill>
                    <a:sysClr val="window" lastClr="FFFFFF"/>
                  </a:solidFill>
                  <a:latin typeface="Calibri"/>
                  <a:ea typeface="宋体"/>
                </a:rPr>
                <a:t>d</a:t>
              </a:r>
              <a:endParaRPr lang="zh-CN" altLang="en-US" sz="1896" kern="0" baseline="-25000" dirty="0">
                <a:solidFill>
                  <a:sysClr val="window" lastClr="FFFFFF"/>
                </a:solidFill>
                <a:latin typeface="Calibri"/>
                <a:ea typeface="宋体"/>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solidFill>
                    <a:sysClr val="window" lastClr="FFFFFF"/>
                  </a:solidFill>
                  <a:latin typeface="Calibri"/>
                  <a:ea typeface="宋体"/>
                </a:rPr>
                <a:t>0</a:t>
              </a:r>
              <a:endParaRPr lang="zh-CN" altLang="en-US" sz="1896" kern="0" baseline="-25000" dirty="0">
                <a:solidFill>
                  <a:sysClr val="window" lastClr="FFFFFF"/>
                </a:solidFill>
                <a:latin typeface="Calibri"/>
                <a:ea typeface="宋体"/>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endParaRPr lang="zh-CN" altLang="en-US" sz="1896" kern="0" baseline="-25000" dirty="0">
                <a:solidFill>
                  <a:sysClr val="window" lastClr="FFFFFF"/>
                </a:solidFill>
                <a:latin typeface="Calibri"/>
                <a:ea typeface="宋体"/>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funct</a:t>
              </a:r>
              <a:endParaRPr lang="zh-CN" altLang="en-US" sz="1896" kern="0" dirty="0">
                <a:solidFill>
                  <a:sysClr val="window" lastClr="FFFFFF"/>
                </a:solidFill>
                <a:latin typeface="Calibri"/>
                <a:ea typeface="宋体"/>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0</a:t>
              </a:r>
              <a:endParaRPr lang="zh-CN" altLang="en-US" sz="1896" kern="0" dirty="0">
                <a:latin typeface="Calibri"/>
                <a:ea typeface="宋体"/>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a:latin typeface="Calibri"/>
                  <a:ea typeface="宋体"/>
                </a:rPr>
                <a:t>32</a:t>
              </a:r>
              <a:endParaRPr lang="zh-CN" altLang="en-US" sz="1896" kern="0" dirty="0">
                <a:latin typeface="Calibri"/>
                <a:ea typeface="宋体"/>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beq</a:t>
              </a:r>
              <a:endParaRPr lang="zh-CN" altLang="en-US" sz="1896" kern="0" dirty="0">
                <a:latin typeface="Calibri"/>
                <a:ea typeface="宋体"/>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latin typeface="Calibri"/>
                  <a:ea typeface="宋体"/>
                </a:rPr>
                <a:t>sw</a:t>
              </a:r>
              <a:endParaRPr lang="zh-CN" altLang="en-US" sz="1896" kern="0" dirty="0">
                <a:latin typeface="Calibri"/>
                <a:ea typeface="宋体"/>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s</a:t>
              </a:r>
              <a:r>
                <a:rPr lang="en-US" altLang="zh-CN" sz="1896" kern="0" baseline="-25000" dirty="0">
                  <a:solidFill>
                    <a:sysClr val="window" lastClr="FFFFFF"/>
                  </a:solidFill>
                  <a:latin typeface="Calibri"/>
                  <a:ea typeface="宋体"/>
                </a:rPr>
                <a:t> </a:t>
              </a:r>
              <a:endParaRPr lang="zh-CN" altLang="en-US" sz="1896" kern="0" dirty="0">
                <a:solidFill>
                  <a:sysClr val="window" lastClr="FFFFFF"/>
                </a:solidFill>
                <a:latin typeface="Calibri"/>
                <a:ea typeface="宋体"/>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6" kern="0" dirty="0" err="1">
                  <a:solidFill>
                    <a:sysClr val="window" lastClr="FFFFFF"/>
                  </a:solidFill>
                  <a:latin typeface="Calibri"/>
                  <a:ea typeface="宋体"/>
                </a:rPr>
                <a:t>R</a:t>
              </a:r>
              <a:r>
                <a:rPr lang="en-US" altLang="zh-CN" sz="1896" kern="0" baseline="-25000" dirty="0" err="1">
                  <a:solidFill>
                    <a:sysClr val="window" lastClr="FFFFFF"/>
                  </a:solidFill>
                  <a:latin typeface="Calibri"/>
                  <a:ea typeface="宋体"/>
                </a:rPr>
                <a:t>t</a:t>
              </a:r>
              <a:r>
                <a:rPr lang="en-US" altLang="zh-CN" sz="1896" kern="0" dirty="0">
                  <a:solidFill>
                    <a:sysClr val="window" lastClr="FFFFFF"/>
                  </a:solidFill>
                  <a:latin typeface="Calibri"/>
                  <a:ea typeface="宋体"/>
                </a:rPr>
                <a:t> </a:t>
              </a:r>
              <a:endParaRPr lang="zh-CN" altLang="en-US" sz="1896" kern="0" baseline="-25000" dirty="0">
                <a:solidFill>
                  <a:sysClr val="window" lastClr="FFFFFF"/>
                </a:solidFill>
                <a:latin typeface="Calibri"/>
                <a:ea typeface="宋体"/>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38" kern="0" dirty="0">
                  <a:solidFill>
                    <a:sysClr val="window" lastClr="FFFFFF"/>
                  </a:solidFill>
                  <a:latin typeface="微软雅黑"/>
                  <a:ea typeface="微软雅黑"/>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lgn="ctr">
                  <a:solidFill>
                    <a:srgbClr val="000000"/>
                  </a:solidFill>
                  <a:miter lim="800000"/>
                  <a:headEnd/>
                  <a:tailEnd/>
                </a14:hiddenLine>
              </a:ext>
            </a:extLst>
          </p:spPr>
          <p:txBody>
            <a:bodyPr wrap="square">
              <a:spAutoFit/>
            </a:bodyPr>
            <a:lstStyle/>
            <a:p>
              <a:pPr algn="ctr"/>
              <a:r>
                <a:rPr lang="zh-CN" altLang="en-US" sz="1896" b="1" dirty="0">
                  <a:latin typeface="微软雅黑" panose="020B0503020204020204" pitchFamily="34" charset="-122"/>
                  <a:ea typeface="微软雅黑" panose="020B0503020204020204" pitchFamily="34" charset="-122"/>
                </a:rPr>
                <a:t>微指令</a:t>
              </a:r>
              <a:endParaRPr lang="en-US" altLang="zh-CN" sz="1896"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a:extLst>
              <a:ext uri="{FF2B5EF4-FFF2-40B4-BE49-F238E27FC236}">
                <a16:creationId xmlns:a16="http://schemas.microsoft.com/office/drawing/2014/main" id="{62804333-E458-4AD7-AE71-40310F33994D}"/>
              </a:ext>
            </a:extLst>
          </p:cNvPr>
          <p:cNvGrpSpPr/>
          <p:nvPr/>
        </p:nvGrpSpPr>
        <p:grpSpPr>
          <a:xfrm>
            <a:off x="1699980" y="1348098"/>
            <a:ext cx="3750783" cy="579957"/>
            <a:chOff x="371537" y="4732301"/>
            <a:chExt cx="2678518" cy="579957"/>
          </a:xfrm>
        </p:grpSpPr>
        <p:sp>
          <p:nvSpPr>
            <p:cNvPr id="264" name="矩形 263">
              <a:extLst>
                <a:ext uri="{FF2B5EF4-FFF2-40B4-BE49-F238E27FC236}">
                  <a16:creationId xmlns:a16="http://schemas.microsoft.com/office/drawing/2014/main" id="{7CCDB9CA-DCF8-42EF-AA18-A818AD45E37D}"/>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a:extLst>
                <a:ext uri="{FF2B5EF4-FFF2-40B4-BE49-F238E27FC236}">
                  <a16:creationId xmlns:a16="http://schemas.microsoft.com/office/drawing/2014/main" id="{2B41B6E1-7E58-46F6-897C-F338123AD91B}"/>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8091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03" lvl="0" indent="-325103">
              <a:lnSpc>
                <a:spcPct val="150000"/>
              </a:lnSpc>
              <a:spcBef>
                <a:spcPts val="569"/>
              </a:spcBef>
              <a:spcAft>
                <a:spcPts val="569"/>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03" lvl="0" indent="-325103">
              <a:lnSpc>
                <a:spcPct val="150000"/>
              </a:lnSpc>
              <a:spcBef>
                <a:spcPts val="569"/>
              </a:spcBef>
              <a:spcAft>
                <a:spcPts val="569"/>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a:extLst>
              <a:ext uri="{FF2B5EF4-FFF2-40B4-BE49-F238E27FC236}">
                <a16:creationId xmlns:a16="http://schemas.microsoft.com/office/drawing/2014/main" id="{1A1C1927-4E45-42C2-9593-07D6E67AD6B6}"/>
              </a:ext>
            </a:extLst>
          </p:cNvPr>
          <p:cNvGraphicFramePr>
            <a:graphicFrameLocks noGrp="1"/>
          </p:cNvGraphicFramePr>
          <p:nvPr>
            <p:extLst>
              <p:ext uri="{D42A27DB-BD31-4B8C-83A1-F6EECF244321}">
                <p14:modId xmlns:p14="http://schemas.microsoft.com/office/powerpoint/2010/main" val="3160139113"/>
              </p:ext>
            </p:extLst>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185620983"/>
                    </a:ext>
                  </a:extLst>
                </a:gridCol>
                <a:gridCol w="1609786">
                  <a:extLst>
                    <a:ext uri="{9D8B030D-6E8A-4147-A177-3AD203B41FA5}">
                      <a16:colId xmlns:a16="http://schemas.microsoft.com/office/drawing/2014/main" val="990355079"/>
                    </a:ext>
                  </a:extLst>
                </a:gridCol>
                <a:gridCol w="1609786">
                  <a:extLst>
                    <a:ext uri="{9D8B030D-6E8A-4147-A177-3AD203B41FA5}">
                      <a16:colId xmlns:a16="http://schemas.microsoft.com/office/drawing/2014/main" val="524255330"/>
                    </a:ext>
                  </a:extLst>
                </a:gridCol>
                <a:gridCol w="1609786">
                  <a:extLst>
                    <a:ext uri="{9D8B030D-6E8A-4147-A177-3AD203B41FA5}">
                      <a16:colId xmlns:a16="http://schemas.microsoft.com/office/drawing/2014/main" val="1312206374"/>
                    </a:ext>
                  </a:extLst>
                </a:gridCol>
                <a:gridCol w="1609786">
                  <a:extLst>
                    <a:ext uri="{9D8B030D-6E8A-4147-A177-3AD203B41FA5}">
                      <a16:colId xmlns:a16="http://schemas.microsoft.com/office/drawing/2014/main" val="1330503439"/>
                    </a:ext>
                  </a:extLst>
                </a:gridCol>
                <a:gridCol w="1609786">
                  <a:extLst>
                    <a:ext uri="{9D8B030D-6E8A-4147-A177-3AD203B41FA5}">
                      <a16:colId xmlns:a16="http://schemas.microsoft.com/office/drawing/2014/main" val="105256461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3988600217"/>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03884576"/>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716576075"/>
                  </a:ext>
                </a:extLst>
              </a:tr>
            </a:tbl>
          </a:graphicData>
        </a:graphic>
      </p:graphicFrame>
    </p:spTree>
    <p:extLst>
      <p:ext uri="{BB962C8B-B14F-4D97-AF65-F5344CB8AC3E}">
        <p14:creationId xmlns:p14="http://schemas.microsoft.com/office/powerpoint/2010/main" val="340379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3567716" y="16112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4070799" y="10233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T1</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T2</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T4</a:t>
                      </a:r>
                      <a:endParaRPr lang="zh-CN" altLang="en-US" sz="1700" kern="12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T7</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T8</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T9</a:t>
                      </a:r>
                      <a:endParaRPr lang="zh-CN" altLang="en-US" sz="1700"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 </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1" name="微程序控制器_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650411" y="138047"/>
            <a:ext cx="609600" cy="609600"/>
          </a:xfrm>
          <a:prstGeom prst="rect">
            <a:avLst/>
          </a:prstGeom>
        </p:spPr>
      </p:pic>
      <p:pic>
        <p:nvPicPr>
          <p:cNvPr id="12" name="图片 11"/>
          <p:cNvPicPr/>
          <p:nvPr/>
        </p:nvPicPr>
        <p:blipFill rotWithShape="1">
          <a:blip r:embed="rId6">
            <a:clrChange>
              <a:clrFrom>
                <a:srgbClr val="FFFFFF"/>
              </a:clrFrom>
              <a:clrTo>
                <a:srgbClr val="FFFFFF">
                  <a:alpha val="0"/>
                </a:srgbClr>
              </a:clrTo>
            </a:clrChange>
          </a:blip>
          <a:srcRect l="17065" t="2070" b="24546"/>
          <a:stretch/>
        </p:blipFill>
        <p:spPr bwMode="auto">
          <a:xfrm>
            <a:off x="8518358" y="566434"/>
            <a:ext cx="2848142" cy="28758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7670874"/>
      </p:ext>
    </p:extLst>
  </p:cSld>
  <p:clrMapOvr>
    <a:masterClrMapping/>
  </p:clrMapOvr>
  <p:transition spd="slow" advTm="483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9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2962" x="2235200" y="869950"/>
          <p14:tracePt t="2992" x="2241550" y="863600"/>
          <p14:tracePt t="2998" x="2266950" y="857250"/>
          <p14:tracePt t="3015" x="2311400" y="857250"/>
          <p14:tracePt t="3032" x="2355850" y="850900"/>
          <p14:tracePt t="3049" x="2438400" y="850900"/>
          <p14:tracePt t="3066" x="2495550" y="850900"/>
          <p14:tracePt t="3082" x="2565400" y="850900"/>
          <p14:tracePt t="3099" x="2571750" y="850900"/>
          <p14:tracePt t="3116" x="2578100" y="850900"/>
          <p14:tracePt t="3149" x="2584450" y="850900"/>
          <p14:tracePt t="3165" x="2590800" y="850900"/>
          <p14:tracePt t="3182" x="2622550" y="850900"/>
          <p14:tracePt t="3199" x="2692400" y="857250"/>
          <p14:tracePt t="3216" x="2749550" y="857250"/>
          <p14:tracePt t="3232" x="2806700" y="857250"/>
          <p14:tracePt t="3249" x="2832100" y="857250"/>
          <p14:tracePt t="3266" x="2863850" y="857250"/>
          <p14:tracePt t="3282" x="2876550" y="857250"/>
          <p14:tracePt t="3299" x="2901950" y="857250"/>
          <p14:tracePt t="3316" x="2933700" y="857250"/>
          <p14:tracePt t="3332" x="2965450" y="857250"/>
          <p14:tracePt t="3349" x="3003550" y="857250"/>
          <p14:tracePt t="3366" x="3035300" y="857250"/>
          <p14:tracePt t="3382" x="3048000" y="857250"/>
          <p14:tracePt t="3399" x="3073400" y="857250"/>
          <p14:tracePt t="3401" x="3092450" y="857250"/>
          <p14:tracePt t="3416" x="3117850" y="857250"/>
          <p14:tracePt t="3433" x="3155950" y="857250"/>
          <p14:tracePt t="3434" x="3194050" y="857250"/>
          <p14:tracePt t="3450" x="3244850" y="857250"/>
          <p14:tracePt t="3466" x="3295650" y="857250"/>
          <p14:tracePt t="3483" x="3359150" y="857250"/>
          <p14:tracePt t="3499" x="3422650" y="857250"/>
          <p14:tracePt t="3516" x="3441700" y="857250"/>
          <p14:tracePt t="3533" x="3505200" y="857250"/>
          <p14:tracePt t="3535" x="3549650" y="857250"/>
          <p14:tracePt t="3550" x="3606800" y="857250"/>
          <p14:tracePt t="3566" x="3644900" y="857250"/>
          <p14:tracePt t="3583" x="3695700" y="850900"/>
          <p14:tracePt t="3600" x="3740150" y="850900"/>
          <p14:tracePt t="3616" x="3759200" y="850900"/>
          <p14:tracePt t="3633" x="3797300" y="850900"/>
          <p14:tracePt t="3649" x="3816350" y="850900"/>
          <p14:tracePt t="3666" x="3854450" y="850900"/>
          <p14:tracePt t="3683" x="3867150" y="850900"/>
          <p14:tracePt t="3700" x="3886200" y="850900"/>
          <p14:tracePt t="3716" x="3898900" y="850900"/>
          <p14:tracePt t="3733" x="3905250" y="850900"/>
          <p14:tracePt t="3749" x="3924300" y="850900"/>
          <p14:tracePt t="3766" x="3949700" y="850900"/>
          <p14:tracePt t="3768" x="3981450" y="850900"/>
          <p14:tracePt t="3784" x="4044950" y="850900"/>
          <p14:tracePt t="3800" x="4127500" y="850900"/>
          <p14:tracePt t="3817" x="4222750" y="850900"/>
          <p14:tracePt t="3834" x="4311650" y="850900"/>
          <p14:tracePt t="3850" x="4368800" y="850900"/>
          <p14:tracePt t="3867" x="4406900" y="850900"/>
          <p14:tracePt t="3883" x="4438650" y="850900"/>
          <p14:tracePt t="3900" x="4470400" y="850900"/>
          <p14:tracePt t="3917" x="4502150" y="850900"/>
          <p14:tracePt t="3933" x="4559300" y="857250"/>
          <p14:tracePt t="3950" x="4597400" y="863600"/>
          <p14:tracePt t="3967" x="4635500" y="863600"/>
          <p14:tracePt t="3971" x="4654550" y="863600"/>
          <p14:tracePt t="3983" x="4679950" y="863600"/>
          <p14:tracePt t="4000" x="4718050" y="863600"/>
          <p14:tracePt t="4018" x="4756150" y="863600"/>
          <p14:tracePt t="4050" x="4768850" y="863600"/>
          <p14:tracePt t="4134" x="4775200" y="869950"/>
          <p14:tracePt t="4150" x="4781550" y="869950"/>
          <p14:tracePt t="4167" x="4806950" y="869950"/>
          <p14:tracePt t="4183" x="4832350" y="876300"/>
          <p14:tracePt t="4200" x="4857750" y="876300"/>
          <p14:tracePt t="4218" x="4883150" y="876300"/>
          <p14:tracePt t="4219" x="4908550" y="882650"/>
          <p14:tracePt t="4233" x="4921250" y="882650"/>
          <p14:tracePt t="4250" x="4946650" y="882650"/>
          <p14:tracePt t="4252" x="4965700" y="882650"/>
          <p14:tracePt t="4267" x="4991100" y="882650"/>
          <p14:tracePt t="4284" x="5010150" y="882650"/>
          <p14:tracePt t="4301" x="5022850" y="882650"/>
          <p14:tracePt t="4318" x="5035550" y="882650"/>
          <p14:tracePt t="4334" x="5054600" y="882650"/>
          <p14:tracePt t="4351" x="5105400" y="889000"/>
          <p14:tracePt t="4368" x="5149850" y="889000"/>
          <p14:tracePt t="4384" x="5181600" y="889000"/>
          <p14:tracePt t="4400" x="5200650" y="889000"/>
          <p14:tracePt t="4417" x="5213350" y="889000"/>
          <p14:tracePt t="4434" x="5226050" y="889000"/>
          <p14:tracePt t="4450" x="5245100" y="889000"/>
          <p14:tracePt t="4452" x="5251450" y="889000"/>
          <p14:tracePt t="4467" x="5276850" y="889000"/>
          <p14:tracePt t="4484" x="5321300" y="889000"/>
          <p14:tracePt t="4486" x="5340350" y="889000"/>
          <p14:tracePt t="4500" x="5365750" y="889000"/>
          <p14:tracePt t="4517" x="5422900" y="889000"/>
          <p14:tracePt t="4534" x="5454650" y="889000"/>
          <p14:tracePt t="4551" x="5486400" y="889000"/>
          <p14:tracePt t="4567" x="5543550" y="889000"/>
          <p14:tracePt t="4584" x="5581650" y="889000"/>
          <p14:tracePt t="4601" x="5626100" y="889000"/>
          <p14:tracePt t="4617" x="5657850" y="889000"/>
          <p14:tracePt t="4634" x="5734050" y="869950"/>
          <p14:tracePt t="4651" x="5810250" y="850900"/>
          <p14:tracePt t="4667" x="5892800" y="825500"/>
          <p14:tracePt t="4684" x="5956300" y="806450"/>
          <p14:tracePt t="4686" x="5969000" y="800100"/>
          <p14:tracePt t="4701" x="5981700" y="800100"/>
          <p14:tracePt t="4718" x="6013450" y="781050"/>
          <p14:tracePt t="4734" x="6032500" y="755650"/>
          <p14:tracePt t="4751" x="6051550" y="736600"/>
          <p14:tracePt t="4767" x="6083300" y="692150"/>
          <p14:tracePt t="4785" x="6102350" y="666750"/>
          <p14:tracePt t="4801" x="6108700" y="647700"/>
          <p14:tracePt t="4818" x="6134100" y="615950"/>
          <p14:tracePt t="4834" x="6146800" y="596900"/>
          <p14:tracePt t="4851" x="6153150" y="577850"/>
          <p14:tracePt t="4868" x="6165850" y="565150"/>
          <p14:tracePt t="4884" x="6165850" y="558800"/>
          <p14:tracePt t="4901" x="6165850" y="546100"/>
          <p14:tracePt t="4918" x="6165850" y="527050"/>
          <p14:tracePt t="4934" x="6165850" y="508000"/>
          <p14:tracePt t="4952" x="6159500" y="476250"/>
          <p14:tracePt t="4968" x="6146800" y="457200"/>
          <p14:tracePt t="4984" x="6108700" y="412750"/>
          <p14:tracePt t="5001" x="6057900" y="368300"/>
          <p14:tracePt t="5018" x="6013450" y="336550"/>
          <p14:tracePt t="5035" x="5962650" y="311150"/>
          <p14:tracePt t="5051" x="5892800" y="285750"/>
          <p14:tracePt t="5068" x="5842000" y="273050"/>
          <p14:tracePt t="5084" x="5797550" y="266700"/>
          <p14:tracePt t="5101" x="5753100" y="266700"/>
          <p14:tracePt t="5118" x="5695950" y="260350"/>
          <p14:tracePt t="5135" x="5626100" y="254000"/>
          <p14:tracePt t="5151" x="5543550" y="247650"/>
          <p14:tracePt t="5168" x="5461000" y="241300"/>
          <p14:tracePt t="5185" x="5403850" y="241300"/>
          <p14:tracePt t="5186" x="5340350" y="241300"/>
          <p14:tracePt t="5201" x="5245100" y="241300"/>
          <p14:tracePt t="5218" x="5194300" y="241300"/>
          <p14:tracePt t="5235" x="5086350" y="254000"/>
          <p14:tracePt t="5251" x="5022850" y="266700"/>
          <p14:tracePt t="5269" x="4902200" y="298450"/>
          <p14:tracePt t="5285" x="4838700" y="317500"/>
          <p14:tracePt t="5301" x="4762500" y="342900"/>
          <p14:tracePt t="5318" x="4730750" y="355600"/>
          <p14:tracePt t="5335" x="4711700" y="361950"/>
          <p14:tracePt t="5351" x="4705350" y="368300"/>
          <p14:tracePt t="5368" x="4705350" y="374650"/>
          <p14:tracePt t="5385" x="4699000" y="393700"/>
          <p14:tracePt t="5402" x="4692650" y="419100"/>
          <p14:tracePt t="5418" x="4692650" y="444500"/>
          <p14:tracePt t="5436" x="4692650" y="469900"/>
          <p14:tracePt t="5452" x="4692650" y="508000"/>
          <p14:tracePt t="5468" x="4692650" y="527050"/>
          <p14:tracePt t="5485" x="4699000" y="558800"/>
          <p14:tracePt t="5502" x="4724400" y="609600"/>
          <p14:tracePt t="5519" x="4737100" y="641350"/>
          <p14:tracePt t="5536" x="4756150" y="666750"/>
          <p14:tracePt t="5553" x="4781550" y="698500"/>
          <p14:tracePt t="5569" x="4806950" y="717550"/>
          <p14:tracePt t="5585" x="4838700" y="736600"/>
          <p14:tracePt t="5588" x="4838700" y="742950"/>
          <p14:tracePt t="5602" x="4857750" y="755650"/>
          <p14:tracePt t="5618" x="4876800" y="762000"/>
          <p14:tracePt t="5635" x="4914900" y="781050"/>
          <p14:tracePt t="5652" x="4940300" y="787400"/>
          <p14:tracePt t="5654" x="4946650" y="793750"/>
          <p14:tracePt t="5668" x="4972050" y="800100"/>
          <p14:tracePt t="5685" x="5022850" y="825500"/>
          <p14:tracePt t="5702" x="5060950" y="825500"/>
          <p14:tracePt t="5719" x="5130800" y="844550"/>
          <p14:tracePt t="5735" x="5175250" y="850900"/>
          <p14:tracePt t="5752" x="5213350" y="857250"/>
          <p14:tracePt t="5769" x="5283200" y="863600"/>
          <p14:tracePt t="5785" x="5321300" y="863600"/>
          <p14:tracePt t="5802" x="5397500" y="876300"/>
          <p14:tracePt t="5819" x="5441950" y="882650"/>
          <p14:tracePt t="5835" x="5480050" y="882650"/>
          <p14:tracePt t="5852" x="5524500" y="882650"/>
          <p14:tracePt t="5869" x="5594350" y="882650"/>
          <p14:tracePt t="5886" x="5632450" y="882650"/>
          <p14:tracePt t="5902" x="5670550" y="882650"/>
          <p14:tracePt t="5920" x="5715000" y="876300"/>
          <p14:tracePt t="5936" x="5734050" y="869950"/>
          <p14:tracePt t="5952" x="5778500" y="863600"/>
          <p14:tracePt t="5969" x="5810250" y="857250"/>
          <p14:tracePt t="5986" x="5842000" y="850900"/>
          <p14:tracePt t="6002" x="5873750" y="844550"/>
          <p14:tracePt t="6020" x="5892800" y="844550"/>
          <p14:tracePt t="6036" x="5905500" y="838200"/>
          <p14:tracePt t="6053" x="5911850" y="838200"/>
          <p14:tracePt t="6086" x="5918200" y="838200"/>
          <p14:tracePt t="6102" x="5924550" y="831850"/>
          <p14:tracePt t="6120" x="5937250" y="831850"/>
          <p14:tracePt t="6252" x="5930900" y="831850"/>
          <p14:tracePt t="6270" x="5886450" y="831850"/>
          <p14:tracePt t="6286" x="5822950" y="844550"/>
          <p14:tracePt t="6303" x="5740400" y="850900"/>
          <p14:tracePt t="6319" x="5651500" y="857250"/>
          <p14:tracePt t="6336" x="5575300" y="863600"/>
          <p14:tracePt t="6338" x="5549900" y="863600"/>
          <p14:tracePt t="6353" x="5537200" y="863600"/>
          <p14:tracePt t="6370" x="5530850" y="863600"/>
          <p14:tracePt t="6386" x="5492750" y="869950"/>
          <p14:tracePt t="6403" x="5391150" y="889000"/>
          <p14:tracePt t="6419" x="5270500" y="901700"/>
          <p14:tracePt t="6436" x="5187950" y="920750"/>
          <p14:tracePt t="6453" x="5175250" y="927100"/>
          <p14:tracePt t="6486" x="5175250" y="933450"/>
          <p14:tracePt t="6627" x="0" y="0"/>
        </p14:tracePtLst>
        <p14:tracePtLst>
          <p14:tracePt t="7010" x="10896600" y="1263650"/>
          <p14:tracePt t="7014" x="10877550" y="1244600"/>
          <p14:tracePt t="7027" x="10864850" y="1231900"/>
          <p14:tracePt t="7038" x="10845800" y="1212850"/>
          <p14:tracePt t="7054" x="10795000" y="1181100"/>
          <p14:tracePt t="7071" x="10668000" y="1136650"/>
          <p14:tracePt t="7073" x="10591800" y="1111250"/>
          <p14:tracePt t="7087" x="10509250" y="1092200"/>
          <p14:tracePt t="7104" x="10223500" y="1047750"/>
          <p14:tracePt t="7121" x="10033000" y="1041400"/>
          <p14:tracePt t="7137" x="9906000" y="1041400"/>
          <p14:tracePt t="7155" x="9728200" y="1054100"/>
          <p14:tracePt t="7170" x="9594850" y="1092200"/>
          <p14:tracePt t="7188" x="9404350" y="1149350"/>
          <p14:tracePt t="7204" x="9271000" y="1219200"/>
          <p14:tracePt t="7221" x="9156700" y="1282700"/>
          <p14:tracePt t="7238" x="9067800" y="1358900"/>
          <p14:tracePt t="7255" x="9010650" y="1479550"/>
          <p14:tracePt t="7256" x="8997950" y="1524000"/>
          <p14:tracePt t="7271" x="8991600" y="1587500"/>
          <p14:tracePt t="7288" x="8991600" y="1720850"/>
          <p14:tracePt t="7304" x="8997950" y="1797050"/>
          <p14:tracePt t="7321" x="9010650" y="1879600"/>
          <p14:tracePt t="7321" x="9017000" y="1924050"/>
          <p14:tracePt t="7337" x="9029700" y="1968500"/>
          <p14:tracePt t="7354" x="9086850" y="2139950"/>
          <p14:tracePt t="7371" x="9124950" y="2235200"/>
          <p14:tracePt t="7387" x="9194800" y="2368550"/>
          <p14:tracePt t="7404" x="9232900" y="2444750"/>
          <p14:tracePt t="7421" x="9309100" y="2559050"/>
          <p14:tracePt t="7437" x="9372600" y="2635250"/>
          <p14:tracePt t="7454" x="9486900" y="2717800"/>
          <p14:tracePt t="7471" x="9601200" y="2781300"/>
          <p14:tracePt t="7488" x="9740900" y="2819400"/>
          <p14:tracePt t="7504" x="9899650" y="2838450"/>
          <p14:tracePt t="7521" x="10052050" y="2851150"/>
          <p14:tracePt t="7522" x="10147300" y="2851150"/>
          <p14:tracePt t="7538" x="10280650" y="2832100"/>
          <p14:tracePt t="7554" x="10439400" y="2794000"/>
          <p14:tracePt t="7571" x="10572750" y="2755900"/>
          <p14:tracePt t="7587" x="10737850" y="2705100"/>
          <p14:tracePt t="7604" x="10845800" y="2667000"/>
          <p14:tracePt t="7621" x="10953750" y="2609850"/>
          <p14:tracePt t="7638" x="10985500" y="2603500"/>
          <p14:tracePt t="7654" x="11118850" y="2533650"/>
          <p14:tracePt t="7657" x="11182350" y="2495550"/>
          <p14:tracePt t="7671" x="11195050" y="2482850"/>
          <p14:tracePt t="7688" x="11277600" y="2368550"/>
          <p14:tracePt t="7704" x="11309350" y="2273300"/>
          <p14:tracePt t="7721" x="11315700" y="2159000"/>
          <p14:tracePt t="7739" x="11309350" y="2012950"/>
          <p14:tracePt t="7754" x="11258550" y="1847850"/>
          <p14:tracePt t="7771" x="11207750" y="1727200"/>
          <p14:tracePt t="7789" x="11144250" y="1574800"/>
          <p14:tracePt t="7804" x="11080750" y="1479550"/>
          <p14:tracePt t="7821" x="11023600" y="1390650"/>
          <p14:tracePt t="7824" x="10991850" y="1352550"/>
          <p14:tracePt t="7838" x="10960100" y="1327150"/>
          <p14:tracePt t="7855" x="10902950" y="1282700"/>
          <p14:tracePt t="7857" x="10883900" y="1270000"/>
          <p14:tracePt t="7871" x="10820400" y="1238250"/>
          <p14:tracePt t="7888" x="10782300" y="1212850"/>
          <p14:tracePt t="7890" x="10744200" y="1193800"/>
          <p14:tracePt t="7905" x="10731500" y="1181100"/>
          <p14:tracePt t="7922" x="10610850" y="1117600"/>
          <p14:tracePt t="7938" x="10502900" y="1079500"/>
          <p14:tracePt t="7955" x="10299700" y="1016000"/>
          <p14:tracePt t="7972" x="10153650" y="984250"/>
          <p14:tracePt t="7988" x="9975850" y="958850"/>
          <p14:tracePt t="8005" x="9855200" y="946150"/>
          <p14:tracePt t="8021" x="9702800" y="946150"/>
          <p14:tracePt t="8026" x="9671050" y="946150"/>
          <p14:tracePt t="8038" x="9588500" y="958850"/>
          <p14:tracePt t="8055" x="9455150" y="996950"/>
          <p14:tracePt t="8071" x="9347200" y="1022350"/>
          <p14:tracePt t="8088" x="9290050" y="1041400"/>
          <p14:tracePt t="8091" x="9283700" y="1041400"/>
          <p14:tracePt t="8196" x="0" y="0"/>
        </p14:tracePtLst>
        <p14:tracePtLst>
          <p14:tracePt t="13774" x="5143500" y="2844800"/>
          <p14:tracePt t="13823" x="5149850" y="2844800"/>
          <p14:tracePt t="13828" x="5156200" y="2844800"/>
          <p14:tracePt t="13845" x="5187950" y="2844800"/>
          <p14:tracePt t="13862" x="5245100" y="2851150"/>
          <p14:tracePt t="13879" x="5308600" y="2857500"/>
          <p14:tracePt t="13896" x="5378450" y="2863850"/>
          <p14:tracePt t="13912" x="5441950" y="2870200"/>
          <p14:tracePt t="13929" x="5499100" y="2876550"/>
          <p14:tracePt t="13946" x="5543550" y="2882900"/>
          <p14:tracePt t="13962" x="5562600" y="2882900"/>
          <p14:tracePt t="13965" x="5575300" y="2882900"/>
          <p14:tracePt t="13979" x="5588000" y="2882900"/>
          <p14:tracePt t="13996" x="5619750" y="2882900"/>
          <p14:tracePt t="14012" x="5638800" y="2882900"/>
          <p14:tracePt t="14029" x="5670550" y="2882900"/>
          <p14:tracePt t="14031" x="5689600" y="2882900"/>
          <p14:tracePt t="14046" x="5734050" y="2889250"/>
          <p14:tracePt t="14062" x="5759450" y="2889250"/>
          <p14:tracePt t="14079" x="5829300" y="2895600"/>
          <p14:tracePt t="14096" x="5943600" y="2901950"/>
          <p14:tracePt t="14113" x="5994400" y="2908300"/>
          <p14:tracePt t="14129" x="6083300" y="2914650"/>
          <p14:tracePt t="14147" x="6146800" y="2914650"/>
          <p14:tracePt t="14163" x="6216650" y="2921000"/>
          <p14:tracePt t="14179" x="6286500" y="2921000"/>
          <p14:tracePt t="14196" x="6407150" y="2921000"/>
          <p14:tracePt t="14213" x="6483350" y="2921000"/>
          <p14:tracePt t="14229" x="6527800" y="2921000"/>
          <p14:tracePt t="14231" x="6578600" y="2921000"/>
          <p14:tracePt t="14247" x="6635750" y="2921000"/>
          <p14:tracePt t="14262" x="6699250" y="2921000"/>
          <p14:tracePt t="14279" x="6724650" y="2921000"/>
          <p14:tracePt t="14296" x="6819900" y="2914650"/>
          <p14:tracePt t="14313" x="6896100" y="2908300"/>
          <p14:tracePt t="14329" x="6940550" y="2908300"/>
          <p14:tracePt t="14346" x="7023100" y="2901950"/>
          <p14:tracePt t="14363" x="7118350" y="2901950"/>
          <p14:tracePt t="14379" x="7188200" y="2901950"/>
          <p14:tracePt t="14396" x="7315200" y="2889250"/>
          <p14:tracePt t="14413" x="7385050" y="2882900"/>
          <p14:tracePt t="14431" x="7448550" y="2876550"/>
          <p14:tracePt t="14433" x="7518400" y="2870200"/>
          <p14:tracePt t="14447" x="7543800" y="2870200"/>
          <p14:tracePt t="14463" x="7581900" y="2870200"/>
          <p14:tracePt t="14464" x="7600950" y="2863850"/>
          <p14:tracePt t="14479" x="7620000" y="2863850"/>
          <p14:tracePt t="14496" x="7689850" y="2863850"/>
          <p14:tracePt t="14513" x="7721600" y="2863850"/>
          <p14:tracePt t="14529" x="7747000" y="2863850"/>
          <p14:tracePt t="14546" x="7747000" y="2857500"/>
          <p14:tracePt t="14720" x="7740650" y="2857500"/>
          <p14:tracePt t="14730" x="7727950" y="2857500"/>
          <p14:tracePt t="14747" x="7689850" y="2870200"/>
          <p14:tracePt t="14763" x="7607300" y="2876550"/>
          <p14:tracePt t="14780" x="7512050" y="2882900"/>
          <p14:tracePt t="14797" x="7410450" y="2882900"/>
          <p14:tracePt t="14814" x="7283450" y="2889250"/>
          <p14:tracePt t="14816" x="7232650" y="2889250"/>
          <p14:tracePt t="14830" x="7131050" y="2889250"/>
          <p14:tracePt t="14848" x="6991350" y="2889250"/>
          <p14:tracePt t="14864" x="6921500" y="2889250"/>
          <p14:tracePt t="14880" x="6775450" y="2889250"/>
          <p14:tracePt t="14896" x="6718300" y="2895600"/>
          <p14:tracePt t="14915" x="6521450" y="2895600"/>
          <p14:tracePt t="14931" x="6445250" y="2895600"/>
          <p14:tracePt t="14947" x="6324600" y="2895600"/>
          <p14:tracePt t="14963" x="6254750" y="2895600"/>
          <p14:tracePt t="14980" x="6184900" y="2895600"/>
          <p14:tracePt t="14997" x="6115050" y="2895600"/>
          <p14:tracePt t="15014" x="6038850" y="2895600"/>
          <p14:tracePt t="15018" x="5994400" y="2895600"/>
          <p14:tracePt t="15030" x="5975350" y="2895600"/>
          <p14:tracePt t="15047" x="5911850" y="2901950"/>
          <p14:tracePt t="15050" x="5867400" y="2901950"/>
          <p14:tracePt t="15064" x="5810250" y="2901950"/>
          <p14:tracePt t="15081" x="5778500" y="2901950"/>
          <p14:tracePt t="15098" x="5727700" y="2901950"/>
          <p14:tracePt t="15114" x="5670550" y="2901950"/>
          <p14:tracePt t="15131" x="5645150" y="2901950"/>
          <p14:tracePt t="15147" x="5607050" y="2901950"/>
          <p14:tracePt t="15165" x="5575300" y="2901950"/>
          <p14:tracePt t="15180" x="5562600" y="2901950"/>
          <p14:tracePt t="15197" x="5549900" y="2901950"/>
          <p14:tracePt t="15214" x="5543550" y="2901950"/>
          <p14:tracePt t="15341" x="5556250" y="2901950"/>
          <p14:tracePt t="15347" x="5575300" y="2901950"/>
          <p14:tracePt t="15364" x="5619750" y="2895600"/>
          <p14:tracePt t="15380" x="5695950" y="2895600"/>
          <p14:tracePt t="15397" x="5791200" y="2895600"/>
          <p14:tracePt t="15414" x="5962650" y="2895600"/>
          <p14:tracePt t="15431" x="6159500" y="2895600"/>
          <p14:tracePt t="15447" x="6356350" y="2895600"/>
          <p14:tracePt t="15464" x="6654800" y="2895600"/>
          <p14:tracePt t="15481" x="6813550" y="2895600"/>
          <p14:tracePt t="15485" x="6953250" y="2895600"/>
          <p14:tracePt t="15498" x="7029450" y="2895600"/>
          <p14:tracePt t="15514" x="7162800" y="2895600"/>
          <p14:tracePt t="15519" x="7251700" y="2895600"/>
          <p14:tracePt t="15531" x="7283450" y="2895600"/>
          <p14:tracePt t="15548" x="7346950" y="2895600"/>
          <p14:tracePt t="15581" x="7359650" y="2895600"/>
          <p14:tracePt t="15615" x="7366000" y="2895600"/>
          <p14:tracePt t="15631" x="7372350" y="2895600"/>
          <p14:tracePt t="15648" x="7385050" y="2895600"/>
          <p14:tracePt t="15666" x="7404100" y="2895600"/>
          <p14:tracePt t="15681" x="7423150" y="2895600"/>
          <p14:tracePt t="15685" x="7429500" y="2895600"/>
          <p14:tracePt t="15698" x="7435850" y="2895600"/>
          <p14:tracePt t="16250" x="0" y="0"/>
        </p14:tracePtLst>
        <p14:tracePtLst>
          <p14:tracePt t="31854" x="8648700" y="984250"/>
          <p14:tracePt t="31888" x="8655050" y="984250"/>
          <p14:tracePt t="31901" x="8661400" y="984250"/>
          <p14:tracePt t="31917" x="8680450" y="977900"/>
          <p14:tracePt t="31934" x="8699500" y="971550"/>
          <p14:tracePt t="31951" x="8731250" y="965200"/>
          <p14:tracePt t="31967" x="8763000" y="958850"/>
          <p14:tracePt t="31984" x="8794750" y="958850"/>
          <p14:tracePt t="32001" x="8864600" y="958850"/>
          <p14:tracePt t="32017" x="8947150" y="958850"/>
          <p14:tracePt t="32034" x="8985250" y="958850"/>
          <p14:tracePt t="32051" x="9042400" y="958850"/>
          <p14:tracePt t="32069" x="9055100" y="965200"/>
          <p14:tracePt t="32084" x="9074150" y="965200"/>
          <p14:tracePt t="32101" x="9086850" y="971550"/>
          <p14:tracePt t="32104" x="9093200" y="971550"/>
          <p14:tracePt t="32118" x="9105900" y="977900"/>
          <p14:tracePt t="32135" x="9175750" y="984250"/>
          <p14:tracePt t="32151" x="9245600" y="990600"/>
          <p14:tracePt t="32168" x="9315450" y="990600"/>
          <p14:tracePt t="32185" x="9391650" y="990600"/>
          <p14:tracePt t="32201" x="9448800" y="996950"/>
          <p14:tracePt t="32218" x="9493250" y="996950"/>
          <p14:tracePt t="32235" x="9518650" y="1003300"/>
          <p14:tracePt t="32251" x="9537700" y="1003300"/>
          <p14:tracePt t="32268" x="9544050" y="1009650"/>
          <p14:tracePt t="32308" x="9550400" y="1009650"/>
          <p14:tracePt t="32319" x="9556750" y="1016000"/>
          <p14:tracePt t="32335" x="9569450" y="1016000"/>
          <p14:tracePt t="32353" x="9569450" y="1022350"/>
          <p14:tracePt t="32369" x="9575800" y="1022350"/>
          <p14:tracePt t="32385" x="9588500" y="1022350"/>
          <p14:tracePt t="32402" x="9594850" y="1022350"/>
          <p14:tracePt t="32418" x="9607550" y="1022350"/>
          <p14:tracePt t="32436" x="9626600" y="1028700"/>
          <p14:tracePt t="32452" x="9639300" y="1035050"/>
          <p14:tracePt t="32469" x="9645650" y="1035050"/>
          <p14:tracePt t="32485" x="9652000" y="1035050"/>
          <p14:tracePt t="32535" x="9658350" y="1035050"/>
          <p14:tracePt t="32552" x="9664700" y="1041400"/>
          <p14:tracePt t="32569" x="9671050" y="1047750"/>
          <p14:tracePt t="32571" x="9683750" y="1054100"/>
          <p14:tracePt t="32585" x="9702800" y="1060450"/>
          <p14:tracePt t="32602" x="9709150" y="1066800"/>
          <p14:tracePt t="32798" x="9721850" y="1060450"/>
          <p14:tracePt t="32806" x="9728200" y="1054100"/>
          <p14:tracePt t="32819" x="9740900" y="1041400"/>
          <p14:tracePt t="32835" x="9747250" y="1035050"/>
          <p14:tracePt t="32837" x="9753600" y="1028700"/>
          <p14:tracePt t="33001" x="9759950" y="1028700"/>
          <p14:tracePt t="33019" x="9779000" y="1016000"/>
          <p14:tracePt t="33035" x="9791700" y="1009650"/>
          <p14:tracePt t="33038" x="9804400" y="1003300"/>
          <p14:tracePt t="33053" x="9817100" y="996950"/>
          <p14:tracePt t="33069" x="9829800" y="996950"/>
          <p14:tracePt t="33086" x="9836150" y="990600"/>
          <p14:tracePt t="33102" x="9842500" y="990600"/>
          <p14:tracePt t="33119" x="9848850" y="984250"/>
          <p14:tracePt t="33136" x="9855200" y="984250"/>
          <p14:tracePt t="33153" x="9861550" y="984250"/>
          <p14:tracePt t="33434" x="9867900" y="984250"/>
          <p14:tracePt t="33580" x="9867900" y="990600"/>
          <p14:tracePt t="33611" x="9867900" y="996950"/>
          <p14:tracePt t="33627" x="9867900" y="1003300"/>
          <p14:tracePt t="33653" x="9867900" y="1009650"/>
          <p14:tracePt t="33670" x="9867900" y="1022350"/>
          <p14:tracePt t="33686" x="9855200" y="1041400"/>
          <p14:tracePt t="33703" x="9836150" y="1060450"/>
          <p14:tracePt t="33720" x="9817100" y="1085850"/>
          <p14:tracePt t="33722" x="9798050" y="1098550"/>
          <p14:tracePt t="33736" x="9791700" y="1104900"/>
          <p14:tracePt t="33753" x="9747250" y="1143000"/>
          <p14:tracePt t="33770" x="9721850" y="1162050"/>
          <p14:tracePt t="33787" x="9677400" y="1193800"/>
          <p14:tracePt t="33789" x="9645650" y="1206500"/>
          <p14:tracePt t="33803" x="9632950" y="1219200"/>
          <p14:tracePt t="33820" x="9531350" y="1270000"/>
          <p14:tracePt t="33836" x="9455150" y="1308100"/>
          <p14:tracePt t="33853" x="9398000" y="1339850"/>
          <p14:tracePt t="33888" x="9232900" y="1416050"/>
          <p14:tracePt t="33903" x="9194800" y="1441450"/>
          <p14:tracePt t="33920" x="9163050" y="1460500"/>
          <p14:tracePt t="33937" x="9144000" y="1473200"/>
          <p14:tracePt t="33953" x="9131300" y="1485900"/>
          <p14:tracePt t="33970" x="9124950" y="1485900"/>
          <p14:tracePt t="33987" x="9118600" y="1498600"/>
          <p14:tracePt t="34003" x="9105900" y="1511300"/>
          <p14:tracePt t="34021" x="9093200" y="1517650"/>
          <p14:tracePt t="34038" x="9086850" y="1530350"/>
          <p14:tracePt t="34054" x="9074150" y="1555750"/>
          <p14:tracePt t="34070" x="9061450" y="1568450"/>
          <p14:tracePt t="34087" x="9048750" y="1606550"/>
          <p14:tracePt t="34089" x="9036050" y="1612900"/>
          <p14:tracePt t="34103" x="9036050" y="1631950"/>
          <p14:tracePt t="34122" x="9010650" y="1682750"/>
          <p14:tracePt t="34137" x="8991600" y="1708150"/>
          <p14:tracePt t="34154" x="8985250" y="1746250"/>
          <p14:tracePt t="34170" x="8972550" y="1765300"/>
          <p14:tracePt t="34187" x="8966200" y="1797050"/>
          <p14:tracePt t="34203" x="8966200" y="1816100"/>
          <p14:tracePt t="34220" x="8959850" y="1835150"/>
          <p14:tracePt t="34237" x="8959850" y="1892300"/>
          <p14:tracePt t="34254" x="8959850" y="1917700"/>
          <p14:tracePt t="34257" x="8959850" y="1930400"/>
          <p14:tracePt t="34271" x="8959850" y="1943100"/>
          <p14:tracePt t="34288" x="8959850" y="1974850"/>
          <p14:tracePt t="34290" x="8959850" y="1993900"/>
          <p14:tracePt t="34304" x="8959850" y="2012950"/>
          <p14:tracePt t="34320" x="8959850" y="2089150"/>
          <p14:tracePt t="34322" x="8959850" y="2114550"/>
          <p14:tracePt t="34337" x="8959850" y="2133600"/>
          <p14:tracePt t="34354" x="8959850" y="2184400"/>
          <p14:tracePt t="34372" x="8959850" y="2222500"/>
          <p14:tracePt t="34373" x="8959850" y="2241550"/>
          <p14:tracePt t="34387" x="8959850" y="2273300"/>
          <p14:tracePt t="34404" x="8959850" y="2305050"/>
          <p14:tracePt t="34420" x="8966200" y="2349500"/>
          <p14:tracePt t="34437" x="8978900" y="2457450"/>
          <p14:tracePt t="34454" x="8991600" y="2527300"/>
          <p14:tracePt t="34471" x="9010650" y="2654300"/>
          <p14:tracePt t="34488" x="9023350" y="2730500"/>
          <p14:tracePt t="34492" x="9023350" y="2755900"/>
          <p14:tracePt t="34504" x="9029700" y="2800350"/>
          <p14:tracePt t="34521" x="9036050" y="2838450"/>
          <p14:tracePt t="34526" x="9036050" y="2857500"/>
          <p14:tracePt t="34539" x="9036050" y="2863850"/>
          <p14:tracePt t="34543" x="9036050" y="2876550"/>
          <p14:tracePt t="34556" x="9036050" y="2889250"/>
          <p14:tracePt t="34573" x="9036050" y="2921000"/>
          <p14:tracePt t="34588" x="9042400" y="2952750"/>
          <p14:tracePt t="34604" x="9042400" y="2971800"/>
          <p14:tracePt t="34622" x="9048750" y="3009900"/>
          <p14:tracePt t="34639" x="9055100" y="3048000"/>
          <p14:tracePt t="34654" x="9061450" y="3067050"/>
          <p14:tracePt t="34672" x="9067800" y="3092450"/>
          <p14:tracePt t="34675" x="9074150" y="3111500"/>
          <p14:tracePt t="34688" x="9080500" y="3130550"/>
          <p14:tracePt t="34706" x="9086850" y="3155950"/>
          <p14:tracePt t="34721" x="9093200" y="3162300"/>
          <p14:tracePt t="34795" x="9099550" y="3168650"/>
          <p14:tracePt t="34804" x="9099550" y="3175000"/>
          <p14:tracePt t="34822" x="9099550" y="3181350"/>
          <p14:tracePt t="34838" x="9105900" y="3187700"/>
          <p14:tracePt t="34854" x="9105900" y="3194050"/>
          <p14:tracePt t="35013" x="9105900" y="3175000"/>
          <p14:tracePt t="35021" x="9105900" y="3155950"/>
          <p14:tracePt t="35038" x="9105900" y="3092450"/>
          <p14:tracePt t="35055" x="9105900" y="3048000"/>
          <p14:tracePt t="35072" x="9105900" y="2997200"/>
          <p14:tracePt t="35088" x="9105900" y="2952750"/>
          <p14:tracePt t="35105" x="9105900" y="2901950"/>
          <p14:tracePt t="35121" x="9105900" y="2857500"/>
          <p14:tracePt t="35138" x="9105900" y="2825750"/>
          <p14:tracePt t="35140" x="9099550" y="2806700"/>
          <p14:tracePt t="35155" x="9093200" y="2749550"/>
          <p14:tracePt t="35171" x="9080500" y="2679700"/>
          <p14:tracePt t="35188" x="9074150" y="2647950"/>
          <p14:tracePt t="35205" x="9061450" y="2578100"/>
          <p14:tracePt t="35221" x="9061450" y="2520950"/>
          <p14:tracePt t="35238" x="9055100" y="2463800"/>
          <p14:tracePt t="35256" x="9055100" y="2387600"/>
          <p14:tracePt t="35272" x="9048750" y="2336800"/>
          <p14:tracePt t="35288" x="9048750" y="2266950"/>
          <p14:tracePt t="35306" x="9042400" y="2216150"/>
          <p14:tracePt t="35322" x="9042400" y="2171700"/>
          <p14:tracePt t="35338" x="9036050" y="2101850"/>
          <p14:tracePt t="35342" x="9036050" y="2089150"/>
          <p14:tracePt t="35355" x="9029700" y="2063750"/>
          <p14:tracePt t="35372" x="9029700" y="2019300"/>
          <p14:tracePt t="35374" x="9029700" y="2006600"/>
          <p14:tracePt t="35388" x="9023350" y="1981200"/>
          <p14:tracePt t="35405" x="9017000" y="1943100"/>
          <p14:tracePt t="35422" x="9010650" y="1905000"/>
          <p14:tracePt t="35439" x="9004300" y="1860550"/>
          <p14:tracePt t="35455" x="8997950" y="1816100"/>
          <p14:tracePt t="35472" x="8997950" y="1790700"/>
          <p14:tracePt t="35489" x="8997950" y="1758950"/>
          <p14:tracePt t="35505" x="8997950" y="1739900"/>
          <p14:tracePt t="35522" x="8997950" y="1714500"/>
          <p14:tracePt t="35539" x="8997950" y="1682750"/>
          <p14:tracePt t="35556" x="8997950" y="1657350"/>
          <p14:tracePt t="35572" x="8997950" y="1631950"/>
          <p14:tracePt t="35589" x="9004300" y="1612900"/>
          <p14:tracePt t="35605" x="9004300" y="1600200"/>
          <p14:tracePt t="35608" x="9004300" y="1593850"/>
          <p14:tracePt t="35622" x="9004300" y="1587500"/>
          <p14:tracePt t="35790" x="9004300" y="1593850"/>
          <p14:tracePt t="35805" x="9010650" y="1631950"/>
          <p14:tracePt t="35823" x="9017000" y="1708150"/>
          <p14:tracePt t="35839" x="9023350" y="1797050"/>
          <p14:tracePt t="35841" x="9023350" y="1841500"/>
          <p14:tracePt t="35856" x="9029700" y="1892300"/>
          <p14:tracePt t="35872" x="9042400" y="2012950"/>
          <p14:tracePt t="35874" x="9042400" y="2063750"/>
          <p14:tracePt t="35889" x="9055100" y="2139950"/>
          <p14:tracePt t="35906" x="9061450" y="2197100"/>
          <p14:tracePt t="35922" x="9074150" y="2273300"/>
          <p14:tracePt t="35939" x="9080500" y="2343150"/>
          <p14:tracePt t="35956" x="9080500" y="2381250"/>
          <p14:tracePt t="35973" x="9080500" y="2438400"/>
          <p14:tracePt t="35989" x="9086850" y="2520950"/>
          <p14:tracePt t="36006" x="9099550" y="2590800"/>
          <p14:tracePt t="36022" x="9099550" y="2654300"/>
          <p14:tracePt t="36040" x="9105900" y="2724150"/>
          <p14:tracePt t="36056" x="9112250" y="2781300"/>
          <p14:tracePt t="36072" x="9112250" y="2825750"/>
          <p14:tracePt t="36089" x="9112250" y="2851150"/>
          <p14:tracePt t="36092" x="9112250" y="2857500"/>
          <p14:tracePt t="36106" x="9112250" y="2870200"/>
          <p14:tracePt t="36123" x="9112250" y="2914650"/>
          <p14:tracePt t="36156" x="9112250" y="2927350"/>
          <p14:tracePt t="36173" x="9112250" y="2933700"/>
          <p14:tracePt t="36190" x="9112250" y="2952750"/>
          <p14:tracePt t="36206" x="9112250" y="2971800"/>
          <p14:tracePt t="36223" x="9112250" y="2990850"/>
          <p14:tracePt t="36240" x="9112250" y="2997200"/>
          <p14:tracePt t="36256" x="9112250" y="3022600"/>
          <p14:tracePt t="36273" x="9112250" y="3035300"/>
          <p14:tracePt t="36290" x="9105900" y="3048000"/>
          <p14:tracePt t="36306" x="9105900" y="3054350"/>
          <p14:tracePt t="36527" x="0" y="0"/>
        </p14:tracePtLst>
        <p14:tracePtLst>
          <p14:tracePt t="38312" x="8756650" y="850900"/>
          <p14:tracePt t="38316" x="8750300" y="850900"/>
          <p14:tracePt t="38325" x="8743950" y="844550"/>
          <p14:tracePt t="38518" x="8737600" y="844550"/>
          <p14:tracePt t="38533" x="8737600" y="857250"/>
          <p14:tracePt t="38542" x="8731250" y="869950"/>
          <p14:tracePt t="38559" x="8731250" y="889000"/>
          <p14:tracePt t="38576" x="8731250" y="895350"/>
          <p14:tracePt t="38773" x="8731250" y="908050"/>
          <p14:tracePt t="38781" x="8731250" y="914400"/>
          <p14:tracePt t="38792" x="8731250" y="933450"/>
          <p14:tracePt t="38809" x="8731250" y="952500"/>
          <p14:tracePt t="38876" x="8737600" y="952500"/>
          <p14:tracePt t="38893" x="8737600" y="946150"/>
          <p14:tracePt t="38909" x="8743950" y="939800"/>
          <p14:tracePt t="38926" x="8750300" y="939800"/>
          <p14:tracePt t="38943" x="8750300" y="933450"/>
          <p14:tracePt t="38959" x="8750300" y="927100"/>
          <p14:tracePt t="38976" x="8750300" y="914400"/>
          <p14:tracePt t="38993" x="8756650" y="908050"/>
          <p14:tracePt t="39009" x="8756650" y="901700"/>
          <p14:tracePt t="39337" x="0" y="0"/>
        </p14:tracePtLst>
        <p14:tracePtLst>
          <p14:tracePt t="42869" x="9055100" y="1263650"/>
          <p14:tracePt t="42915" x="9055100" y="1257300"/>
          <p14:tracePt t="42931" x="9055100" y="1244600"/>
          <p14:tracePt t="42948" x="9055100" y="1219200"/>
          <p14:tracePt t="42964" x="9042400" y="1200150"/>
          <p14:tracePt t="42981" x="8997950" y="1162050"/>
          <p14:tracePt t="42998" x="8921750" y="1136650"/>
          <p14:tracePt t="43014" x="8851900" y="1117600"/>
          <p14:tracePt t="43016" x="8782050" y="1111250"/>
          <p14:tracePt t="43032" x="8667750" y="1111250"/>
          <p14:tracePt t="43048" x="8388350" y="1117600"/>
          <p14:tracePt t="43064" x="7994650" y="1168400"/>
          <p14:tracePt t="43081" x="7575550" y="1244600"/>
          <p14:tracePt t="43098" x="7150100" y="1333500"/>
          <p14:tracePt t="43115" x="6794500" y="1422400"/>
          <p14:tracePt t="43132" x="6457950" y="1536700"/>
          <p14:tracePt t="43148" x="6115050" y="1682750"/>
          <p14:tracePt t="43165" x="5949950" y="1778000"/>
          <p14:tracePt t="43182" x="5727700" y="1955800"/>
          <p14:tracePt t="43198" x="5549900" y="2127250"/>
          <p14:tracePt t="43215" x="5435600" y="2260600"/>
          <p14:tracePt t="43232" x="5276850" y="2476500"/>
          <p14:tracePt t="43234" x="5226050" y="2559050"/>
          <p14:tracePt t="43248" x="5187950" y="2654300"/>
          <p14:tracePt t="43265" x="5124450" y="2889250"/>
          <p14:tracePt t="43266" x="5118100" y="2927350"/>
          <p14:tracePt t="43281" x="5111750" y="3009900"/>
          <p14:tracePt t="43298" x="5111750" y="3276600"/>
          <p14:tracePt t="43315" x="5118100" y="3479800"/>
          <p14:tracePt t="43331" x="5156200" y="3625850"/>
          <p14:tracePt t="43348" x="5238750" y="3867150"/>
          <p14:tracePt t="43366" x="5321300" y="4025900"/>
          <p14:tracePt t="43381" x="5416550" y="4184650"/>
          <p14:tracePt t="43399" x="5632450" y="4413250"/>
          <p14:tracePt t="43416" x="5803900" y="4540250"/>
          <p14:tracePt t="43432" x="6045200" y="4692650"/>
          <p14:tracePt t="43449" x="6438900" y="4876800"/>
          <p14:tracePt t="43465" x="6667500" y="4959350"/>
          <p14:tracePt t="43482" x="7023100" y="5080000"/>
          <p14:tracePt t="43498" x="7404100" y="5194300"/>
          <p14:tracePt t="43501" x="7588250" y="5238750"/>
          <p14:tracePt t="43515" x="7791450" y="5276850"/>
          <p14:tracePt t="43532" x="8566150" y="5302250"/>
          <p14:tracePt t="43548" x="8966200" y="5238750"/>
          <p14:tracePt t="43565" x="9315450" y="5187950"/>
          <p14:tracePt t="43582" x="9632950" y="5124450"/>
          <p14:tracePt t="43598" x="9836150" y="5054600"/>
          <p14:tracePt t="43616" x="9937750" y="5003800"/>
          <p14:tracePt t="43632" x="10007600" y="4940300"/>
          <p14:tracePt t="43649" x="10077450" y="4845050"/>
          <p14:tracePt t="43666" x="10147300" y="4711700"/>
          <p14:tracePt t="43682" x="10223500" y="4565650"/>
          <p14:tracePt t="43698" x="10325100" y="4413250"/>
          <p14:tracePt t="43715" x="10394950" y="4305300"/>
          <p14:tracePt t="43732" x="10471150" y="4171950"/>
          <p14:tracePt t="43734" x="10515600" y="4089400"/>
          <p14:tracePt t="43749" x="10553700" y="3994150"/>
          <p14:tracePt t="43750" x="10591800" y="3905250"/>
          <p14:tracePt t="43766" x="10661650" y="3721100"/>
          <p14:tracePt t="43782" x="10693400" y="3581400"/>
          <p14:tracePt t="43799" x="10699750" y="3422650"/>
          <p14:tracePt t="43815" x="10693400" y="3308350"/>
          <p14:tracePt t="43832" x="10642600" y="3136900"/>
          <p14:tracePt t="43849" x="10591800" y="3028950"/>
          <p14:tracePt t="43866" x="10534650" y="2921000"/>
          <p14:tracePt t="43882" x="10477500" y="2825750"/>
          <p14:tracePt t="43899" x="10426700" y="2743200"/>
          <p14:tracePt t="43916" x="10375900" y="2667000"/>
          <p14:tracePt t="43932" x="10318750" y="2597150"/>
          <p14:tracePt t="43949" x="10248900" y="2527300"/>
          <p14:tracePt t="43966" x="10147300" y="2451100"/>
          <p14:tracePt t="43982" x="10039350" y="2387600"/>
          <p14:tracePt t="43985" x="10001250" y="2374900"/>
          <p14:tracePt t="43999" x="9963150" y="2355850"/>
          <p14:tracePt t="44016" x="9785350" y="2305050"/>
          <p14:tracePt t="44032" x="9601200" y="2273300"/>
          <p14:tracePt t="44049" x="9391650" y="2241550"/>
          <p14:tracePt t="44066" x="9169400" y="2216150"/>
          <p14:tracePt t="44082" x="8928100" y="2190750"/>
          <p14:tracePt t="44100" x="8585200" y="2171700"/>
          <p14:tracePt t="44116" x="8388350" y="2165350"/>
          <p14:tracePt t="44132" x="8178800" y="2152650"/>
          <p14:tracePt t="44149" x="7924800" y="2152650"/>
          <p14:tracePt t="44167" x="7759700" y="2152650"/>
          <p14:tracePt t="44183" x="7600950" y="2152650"/>
          <p14:tracePt t="44185" x="7556500" y="2152650"/>
          <p14:tracePt t="44200" x="7385050" y="2171700"/>
          <p14:tracePt t="44216" x="7213600" y="2197100"/>
          <p14:tracePt t="44233" x="7080250" y="2216150"/>
          <p14:tracePt t="44250" x="6845300" y="2273300"/>
          <p14:tracePt t="44266" x="6750050" y="2292350"/>
          <p14:tracePt t="44283" x="6597650" y="2343150"/>
          <p14:tracePt t="44299" x="6438900" y="2406650"/>
          <p14:tracePt t="44316" x="6350000" y="2451100"/>
          <p14:tracePt t="44333" x="6191250" y="2533650"/>
          <p14:tracePt t="44350" x="6045200" y="2660650"/>
          <p14:tracePt t="44367" x="5969000" y="2736850"/>
          <p14:tracePt t="44383" x="5842000" y="2876550"/>
          <p14:tracePt t="44399" x="5778500" y="2946400"/>
          <p14:tracePt t="44417" x="5715000" y="3016250"/>
          <p14:tracePt t="44419" x="5683250" y="3067050"/>
          <p14:tracePt t="44434" x="5581650" y="3232150"/>
          <p14:tracePt t="44450" x="5530850" y="3346450"/>
          <p14:tracePt t="44466" x="5492750" y="3543300"/>
          <p14:tracePt t="44483" x="5486400" y="3676650"/>
          <p14:tracePt t="44499" x="5473700" y="3810000"/>
          <p14:tracePt t="44516" x="5461000" y="3911600"/>
          <p14:tracePt t="44533" x="5461000" y="4044950"/>
          <p14:tracePt t="44550" x="5461000" y="4108450"/>
          <p14:tracePt t="44566" x="5486400" y="4241800"/>
          <p14:tracePt t="44583" x="5537200" y="4387850"/>
          <p14:tracePt t="44601" x="5600700" y="4527550"/>
          <p14:tracePt t="44617" x="5657850" y="4667250"/>
          <p14:tracePt t="44620" x="5670550" y="4692650"/>
          <p14:tracePt t="44633" x="5721350" y="4787900"/>
          <p14:tracePt t="44650" x="5784850" y="4883150"/>
          <p14:tracePt t="44652" x="5867400" y="4991100"/>
          <p14:tracePt t="44667" x="5975350" y="5080000"/>
          <p14:tracePt t="44684" x="6121400" y="5200650"/>
          <p14:tracePt t="44686" x="6210300" y="5270500"/>
          <p14:tracePt t="44700" x="6337300" y="5334000"/>
          <p14:tracePt t="44716" x="6464300" y="5384800"/>
          <p14:tracePt t="44719" x="6540500" y="5410200"/>
          <p14:tracePt t="44733" x="6750050" y="5467350"/>
          <p14:tracePt t="44750" x="6978650" y="5505450"/>
          <p14:tracePt t="44767" x="7270750" y="5530850"/>
          <p14:tracePt t="44783" x="7537450" y="5549900"/>
          <p14:tracePt t="44800" x="7823200" y="5562600"/>
          <p14:tracePt t="44817" x="8134350" y="5562600"/>
          <p14:tracePt t="44835" x="8312150" y="5562600"/>
          <p14:tracePt t="44851" x="8509000" y="5549900"/>
          <p14:tracePt t="44868" x="8743950" y="5499100"/>
          <p14:tracePt t="44883" x="8883650" y="5448300"/>
          <p14:tracePt t="44886" x="8978900" y="5403850"/>
          <p14:tracePt t="44900" x="9017000" y="5384800"/>
          <p14:tracePt t="44917" x="9131300" y="5295900"/>
          <p14:tracePt t="44919" x="9201150" y="5219700"/>
          <p14:tracePt t="44934" x="9315450" y="5073650"/>
          <p14:tracePt t="44950" x="9429750" y="4902200"/>
          <p14:tracePt t="44967" x="9601200" y="4565650"/>
          <p14:tracePt t="44984" x="9734550" y="4254500"/>
          <p14:tracePt t="45000" x="9861550" y="3886200"/>
          <p14:tracePt t="45017" x="9937750" y="3562350"/>
          <p14:tracePt t="45033" x="9969500" y="3397250"/>
          <p14:tracePt t="45050" x="9975850" y="3213100"/>
          <p14:tracePt t="45067" x="9975850" y="3098800"/>
          <p14:tracePt t="45084" x="9937750" y="2921000"/>
          <p14:tracePt t="45102" x="9906000" y="2825750"/>
          <p14:tracePt t="45103" x="9874250" y="2762250"/>
          <p14:tracePt t="45118" x="9861550" y="2736850"/>
          <p14:tracePt t="45134" x="9817100" y="2660650"/>
          <p14:tracePt t="45150" x="9766300" y="2603500"/>
          <p14:tracePt t="45168" x="9626600" y="2495550"/>
          <p14:tracePt t="45184" x="9480550" y="2400300"/>
          <p14:tracePt t="45200" x="9328150" y="2324100"/>
          <p14:tracePt t="45217" x="9201150" y="2273300"/>
          <p14:tracePt t="45234" x="9086850" y="2241550"/>
          <p14:tracePt t="45251" x="8966200" y="2216150"/>
          <p14:tracePt t="45267" x="8921750" y="2216150"/>
          <p14:tracePt t="45284" x="8896350" y="2209800"/>
          <p14:tracePt t="45381" x="0" y="0"/>
        </p14:tracePtLst>
      </p14:laserTraceLst>
    </p:ext>
    <p:ext uri="{E180D4A7-C9FB-4DFB-919C-405C955672EB}">
      <p14:showEvtLst xmlns:p14="http://schemas.microsoft.com/office/powerpoint/2010/main">
        <p14:playEvt time="180" objId="11"/>
        <p14:stopEvt time="48497" objId="11"/>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TIMING" val="|3.1|1.7|3.7|1.3|30.4"/>
</p:tagLst>
</file>

<file path=ppt/tags/tag3.xml><?xml version="1.0" encoding="utf-8"?>
<p:tagLst xmlns:a="http://schemas.openxmlformats.org/drawingml/2006/main" xmlns:r="http://schemas.openxmlformats.org/officeDocument/2006/relationships" xmlns:p="http://schemas.openxmlformats.org/presentationml/2006/main">
  <p:tag name="TIMING" val="|34.6|4.5|9.7"/>
</p:tagLst>
</file>

<file path=ppt/tags/tag4.xml><?xml version="1.0" encoding="utf-8"?>
<p:tagLst xmlns:a="http://schemas.openxmlformats.org/drawingml/2006/main" xmlns:r="http://schemas.openxmlformats.org/officeDocument/2006/relationships" xmlns:p="http://schemas.openxmlformats.org/presentationml/2006/main">
  <p:tag name="TIMING" val="|8.3|59.6|29.5|30.4"/>
</p:tagLst>
</file>

<file path=ppt/tags/tag5.xml><?xml version="1.0" encoding="utf-8"?>
<p:tagLst xmlns:a="http://schemas.openxmlformats.org/drawingml/2006/main" xmlns:r="http://schemas.openxmlformats.org/officeDocument/2006/relationships" xmlns:p="http://schemas.openxmlformats.org/presentationml/2006/main">
  <p:tag name="TIMING" val="|3.3"/>
</p:tagLst>
</file>

<file path=ppt/tags/tag6.xml><?xml version="1.0" encoding="utf-8"?>
<p:tagLst xmlns:a="http://schemas.openxmlformats.org/drawingml/2006/main" xmlns:r="http://schemas.openxmlformats.org/officeDocument/2006/relationships" xmlns:p="http://schemas.openxmlformats.org/presentationml/2006/main">
  <p:tag name="TIMING" val="|2.3"/>
</p:tagLst>
</file>

<file path=ppt/tags/tag7.xml><?xml version="1.0" encoding="utf-8"?>
<p:tagLst xmlns:a="http://schemas.openxmlformats.org/drawingml/2006/main" xmlns:r="http://schemas.openxmlformats.org/officeDocument/2006/relationships" xmlns:p="http://schemas.openxmlformats.org/presentationml/2006/main">
  <p:tag name="TIMING" val="|1.9"/>
</p:tagLst>
</file>

<file path=ppt/tags/tag8.xml><?xml version="1.0" encoding="utf-8"?>
<p:tagLst xmlns:a="http://schemas.openxmlformats.org/drawingml/2006/main" xmlns:r="http://schemas.openxmlformats.org/officeDocument/2006/relationships" xmlns:p="http://schemas.openxmlformats.org/presentationml/2006/main">
  <p:tag name="TIMING" val="|1.7"/>
</p:tagLst>
</file>

<file path=ppt/tags/tag9.xml><?xml version="1.0" encoding="utf-8"?>
<p:tagLst xmlns:a="http://schemas.openxmlformats.org/drawingml/2006/main" xmlns:r="http://schemas.openxmlformats.org/officeDocument/2006/relationships" xmlns:p="http://schemas.openxmlformats.org/presentationml/2006/main">
  <p:tag name="TIMING" val="|1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8928</TotalTime>
  <Words>8214</Words>
  <Application>Microsoft Office PowerPoint</Application>
  <PresentationFormat>宽屏</PresentationFormat>
  <Paragraphs>3067</Paragraphs>
  <Slides>37</Slides>
  <Notes>33</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37</vt:i4>
      </vt:variant>
    </vt:vector>
  </HeadingPairs>
  <TitlesOfParts>
    <vt:vector size="52" baseType="lpstr">
      <vt:lpstr>华文楷体</vt:lpstr>
      <vt:lpstr>华文行楷</vt:lpstr>
      <vt:lpstr>Times New Roman</vt:lpstr>
      <vt:lpstr>Courier New</vt:lpstr>
      <vt:lpstr>Arial</vt:lpstr>
      <vt:lpstr>义启小楷书</vt:lpstr>
      <vt:lpstr>Wingdings</vt:lpstr>
      <vt:lpstr>Segoe UI</vt:lpstr>
      <vt:lpstr>等线</vt:lpstr>
      <vt:lpstr>Calibri</vt:lpstr>
      <vt:lpstr>Algerian</vt:lpstr>
      <vt:lpstr>Consolas</vt:lpstr>
      <vt:lpstr>Segoe UI Black</vt:lpstr>
      <vt:lpstr>微软雅黑</vt:lpstr>
      <vt:lpstr>Office 主题​​</vt:lpstr>
      <vt:lpstr>PowerPoint 演示文稿</vt:lpstr>
      <vt:lpstr>本章主要内容</vt:lpstr>
      <vt:lpstr>微程序控制器基本思想</vt:lpstr>
      <vt:lpstr>微程序控制器工作原理</vt:lpstr>
      <vt:lpstr>单总线结构CPU实例</vt:lpstr>
      <vt:lpstr>单总线CPU微指令构造</vt:lpstr>
      <vt:lpstr>程序、微程序、指令、微指令对应关系</vt:lpstr>
      <vt:lpstr>控制存储器</vt:lpstr>
      <vt:lpstr>单总线结构CPU指令周期（控制流）</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程序执行动态？</vt:lpstr>
      <vt:lpstr>微指令设计原则</vt:lpstr>
      <vt:lpstr>微命令编码</vt:lpstr>
      <vt:lpstr>直接表示法</vt:lpstr>
      <vt:lpstr>编码表示法</vt:lpstr>
      <vt:lpstr>计数器法微指令格式</vt:lpstr>
      <vt:lpstr>微指令地址形成方法</vt:lpstr>
      <vt:lpstr>微程序控制器组成原理框图(计数器法)</vt:lpstr>
      <vt:lpstr>微程序控制器组成原理框图(计数器法)</vt:lpstr>
      <vt:lpstr>单总线CPU微程序(计数法)</vt:lpstr>
      <vt:lpstr>水平型微指令编码效率</vt:lpstr>
      <vt:lpstr>垂直型微指令（不做要求）</vt:lpstr>
      <vt:lpstr>垂直型微指令实例</vt:lpstr>
      <vt:lpstr>水平型微指令与垂直型微指令</vt:lpstr>
      <vt:lpstr>微程序优势与劣势</vt:lpstr>
      <vt:lpstr>作业</vt:lpstr>
      <vt:lpstr>本节重点</vt:lpstr>
      <vt:lpstr>本节知识点总结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1811</cp:revision>
  <dcterms:created xsi:type="dcterms:W3CDTF">2018-05-09T10:41:00Z</dcterms:created>
  <dcterms:modified xsi:type="dcterms:W3CDTF">2021-05-25T07:17:19Z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